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sldIdLst>
    <p:sldId id="256" r:id="rId2"/>
    <p:sldId id="257" r:id="rId3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E6C4"/>
    <a:srgbClr val="FFCCFF"/>
    <a:srgbClr val="FF99FF"/>
    <a:srgbClr val="FF4347"/>
    <a:srgbClr val="FCE9DC"/>
    <a:srgbClr val="FCEC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1" d="100"/>
          <a:sy n="51" d="100"/>
        </p:scale>
        <p:origin x="2108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CE9A1A6-C08D-4830-95DD-1C65B3A6A02D}" type="doc">
      <dgm:prSet loTypeId="urn:microsoft.com/office/officeart/2005/8/layout/bProcess4" loCatId="process" qsTypeId="urn:microsoft.com/office/officeart/2005/8/quickstyle/simple3" qsCatId="simple" csTypeId="urn:microsoft.com/office/officeart/2005/8/colors/accent1_1" csCatId="accent1" phldr="1"/>
      <dgm:spPr/>
      <dgm:t>
        <a:bodyPr/>
        <a:lstStyle/>
        <a:p>
          <a:endParaRPr kumimoji="1" lang="ja-JP" altLang="en-US"/>
        </a:p>
      </dgm:t>
    </dgm:pt>
    <dgm:pt modelId="{1C53DD6E-996E-4473-BBCD-AB365468B976}">
      <dgm:prSet phldrT="[テキスト]"/>
      <dgm:spPr>
        <a:solidFill>
          <a:schemeClr val="bg1"/>
        </a:solidFill>
        <a:ln w="19050">
          <a:solidFill>
            <a:srgbClr val="C00000"/>
          </a:solidFill>
        </a:ln>
      </dgm:spPr>
      <dgm:t>
        <a:bodyPr/>
        <a:lstStyle/>
        <a:p>
          <a:r>
            <a:rPr kumimoji="1" lang="ja-JP" altLang="en-US" dirty="0"/>
            <a:t>出前講座</a:t>
          </a:r>
          <a:endParaRPr kumimoji="1" lang="en-US" altLang="ja-JP" dirty="0"/>
        </a:p>
      </dgm:t>
    </dgm:pt>
    <dgm:pt modelId="{D3B7E920-5585-42FE-82EE-28C6C04A9AF6}" type="parTrans" cxnId="{5EEA1BF1-71BF-4695-BEDF-4ED06F7696A4}">
      <dgm:prSet/>
      <dgm:spPr/>
      <dgm:t>
        <a:bodyPr/>
        <a:lstStyle/>
        <a:p>
          <a:endParaRPr kumimoji="1" lang="ja-JP" altLang="en-US">
            <a:solidFill>
              <a:schemeClr val="accent1"/>
            </a:solidFill>
          </a:endParaRPr>
        </a:p>
      </dgm:t>
    </dgm:pt>
    <dgm:pt modelId="{B0443926-34E7-47E6-A680-0D603C171978}" type="sibTrans" cxnId="{5EEA1BF1-71BF-4695-BEDF-4ED06F7696A4}">
      <dgm:prSet/>
      <dgm:spPr>
        <a:solidFill>
          <a:srgbClr val="C00000"/>
        </a:solidFill>
      </dgm:spPr>
      <dgm:t>
        <a:bodyPr/>
        <a:lstStyle/>
        <a:p>
          <a:endParaRPr kumimoji="1" lang="ja-JP" altLang="en-US">
            <a:solidFill>
              <a:schemeClr val="accent1"/>
            </a:solidFill>
          </a:endParaRPr>
        </a:p>
      </dgm:t>
    </dgm:pt>
    <dgm:pt modelId="{E0E82B8F-0A7A-48CC-BA01-030A477AD2B0}">
      <dgm:prSet phldrT="[テキスト]"/>
      <dgm:spPr>
        <a:solidFill>
          <a:schemeClr val="bg1"/>
        </a:solidFill>
        <a:ln w="15875">
          <a:solidFill>
            <a:srgbClr val="C00000"/>
          </a:solidFill>
        </a:ln>
      </dgm:spPr>
      <dgm:t>
        <a:bodyPr/>
        <a:lstStyle/>
        <a:p>
          <a:r>
            <a:rPr kumimoji="1" lang="ja-JP" altLang="en-US" dirty="0"/>
            <a:t>契約</a:t>
          </a:r>
        </a:p>
      </dgm:t>
    </dgm:pt>
    <dgm:pt modelId="{8FC40A4A-E563-45D8-8469-E6825DD4CCF2}" type="parTrans" cxnId="{A5B83229-89A6-4EFC-9ED3-CACEC6E31EEA}">
      <dgm:prSet/>
      <dgm:spPr/>
      <dgm:t>
        <a:bodyPr/>
        <a:lstStyle/>
        <a:p>
          <a:endParaRPr kumimoji="1" lang="ja-JP" altLang="en-US">
            <a:solidFill>
              <a:schemeClr val="accent1"/>
            </a:solidFill>
          </a:endParaRPr>
        </a:p>
      </dgm:t>
    </dgm:pt>
    <dgm:pt modelId="{DF5DD906-ED6A-46CD-96A2-823C69D138B7}" type="sibTrans" cxnId="{A5B83229-89A6-4EFC-9ED3-CACEC6E31EEA}">
      <dgm:prSet/>
      <dgm:spPr>
        <a:solidFill>
          <a:srgbClr val="C00000"/>
        </a:solidFill>
      </dgm:spPr>
      <dgm:t>
        <a:bodyPr/>
        <a:lstStyle/>
        <a:p>
          <a:endParaRPr kumimoji="1" lang="ja-JP" altLang="en-US">
            <a:solidFill>
              <a:schemeClr val="accent1"/>
            </a:solidFill>
          </a:endParaRPr>
        </a:p>
      </dgm:t>
    </dgm:pt>
    <dgm:pt modelId="{CBFB769D-0B37-4793-8864-17428B9E17DC}">
      <dgm:prSet phldrT="[テキスト]"/>
      <dgm:spPr>
        <a:solidFill>
          <a:schemeClr val="bg1"/>
        </a:solidFill>
        <a:ln w="15875">
          <a:solidFill>
            <a:srgbClr val="C00000"/>
          </a:solidFill>
        </a:ln>
      </dgm:spPr>
      <dgm:t>
        <a:bodyPr/>
        <a:lstStyle/>
        <a:p>
          <a:r>
            <a:rPr kumimoji="1" lang="ja-JP" altLang="en-US" dirty="0"/>
            <a:t>事前資料の提出</a:t>
          </a:r>
        </a:p>
      </dgm:t>
    </dgm:pt>
    <dgm:pt modelId="{19C3DFEA-A6AE-4EA5-B4FF-D2C372331FC7}" type="parTrans" cxnId="{B6C22183-E7CA-41D0-89D1-0C2905E91563}">
      <dgm:prSet/>
      <dgm:spPr/>
      <dgm:t>
        <a:bodyPr/>
        <a:lstStyle/>
        <a:p>
          <a:endParaRPr kumimoji="1" lang="ja-JP" altLang="en-US">
            <a:solidFill>
              <a:schemeClr val="accent1"/>
            </a:solidFill>
          </a:endParaRPr>
        </a:p>
      </dgm:t>
    </dgm:pt>
    <dgm:pt modelId="{AB09EE82-281B-47B1-B83A-661F2E868BF3}" type="sibTrans" cxnId="{B6C22183-E7CA-41D0-89D1-0C2905E91563}">
      <dgm:prSet/>
      <dgm:spPr>
        <a:solidFill>
          <a:srgbClr val="C00000"/>
        </a:solidFill>
      </dgm:spPr>
      <dgm:t>
        <a:bodyPr/>
        <a:lstStyle/>
        <a:p>
          <a:endParaRPr kumimoji="1" lang="ja-JP" altLang="en-US">
            <a:solidFill>
              <a:schemeClr val="accent1"/>
            </a:solidFill>
          </a:endParaRPr>
        </a:p>
      </dgm:t>
    </dgm:pt>
    <dgm:pt modelId="{FF4EA81D-68D2-46CC-9882-DCC60CCF82EC}">
      <dgm:prSet phldrT="[テキスト]"/>
      <dgm:spPr>
        <a:solidFill>
          <a:schemeClr val="bg1"/>
        </a:solidFill>
        <a:ln w="15875">
          <a:solidFill>
            <a:srgbClr val="C00000"/>
          </a:solidFill>
        </a:ln>
      </dgm:spPr>
      <dgm:t>
        <a:bodyPr/>
        <a:lstStyle/>
        <a:p>
          <a:r>
            <a:rPr kumimoji="1" lang="ja-JP" altLang="en-US" dirty="0"/>
            <a:t>訪問調査</a:t>
          </a:r>
        </a:p>
      </dgm:t>
    </dgm:pt>
    <dgm:pt modelId="{F138CB6B-940D-467E-B973-EA6480F664F6}" type="parTrans" cxnId="{99D7D884-442F-48D2-BB0E-749373C56015}">
      <dgm:prSet/>
      <dgm:spPr/>
      <dgm:t>
        <a:bodyPr/>
        <a:lstStyle/>
        <a:p>
          <a:endParaRPr kumimoji="1" lang="ja-JP" altLang="en-US">
            <a:solidFill>
              <a:schemeClr val="accent1"/>
            </a:solidFill>
          </a:endParaRPr>
        </a:p>
      </dgm:t>
    </dgm:pt>
    <dgm:pt modelId="{C83BED9F-908F-472F-8531-3E16489E9234}" type="sibTrans" cxnId="{99D7D884-442F-48D2-BB0E-749373C56015}">
      <dgm:prSet/>
      <dgm:spPr>
        <a:solidFill>
          <a:srgbClr val="C00000"/>
        </a:solidFill>
      </dgm:spPr>
      <dgm:t>
        <a:bodyPr/>
        <a:lstStyle/>
        <a:p>
          <a:endParaRPr kumimoji="1" lang="ja-JP" altLang="en-US">
            <a:solidFill>
              <a:schemeClr val="accent1"/>
            </a:solidFill>
          </a:endParaRPr>
        </a:p>
      </dgm:t>
    </dgm:pt>
    <dgm:pt modelId="{CF738832-76E9-47D6-AB29-649F53B119C8}">
      <dgm:prSet phldrT="[テキスト]"/>
      <dgm:spPr>
        <a:solidFill>
          <a:schemeClr val="bg1"/>
        </a:solidFill>
        <a:ln w="15875">
          <a:solidFill>
            <a:srgbClr val="C00000"/>
          </a:solidFill>
        </a:ln>
      </dgm:spPr>
      <dgm:t>
        <a:bodyPr/>
        <a:lstStyle/>
        <a:p>
          <a:r>
            <a:rPr kumimoji="1" lang="ja-JP" altLang="en-US" dirty="0"/>
            <a:t>評価結果をフィードバック</a:t>
          </a:r>
        </a:p>
      </dgm:t>
    </dgm:pt>
    <dgm:pt modelId="{F30AE5D9-2C5D-4933-ACE1-DDB75C3E3C41}" type="parTrans" cxnId="{59DB92AE-BCFB-436F-9185-405E694E04C1}">
      <dgm:prSet/>
      <dgm:spPr/>
      <dgm:t>
        <a:bodyPr/>
        <a:lstStyle/>
        <a:p>
          <a:endParaRPr kumimoji="1" lang="ja-JP" altLang="en-US">
            <a:solidFill>
              <a:schemeClr val="accent1"/>
            </a:solidFill>
          </a:endParaRPr>
        </a:p>
      </dgm:t>
    </dgm:pt>
    <dgm:pt modelId="{6BCF1F93-4FCE-4138-A77D-5FB19B0BC696}" type="sibTrans" cxnId="{59DB92AE-BCFB-436F-9185-405E694E04C1}">
      <dgm:prSet/>
      <dgm:spPr>
        <a:solidFill>
          <a:srgbClr val="C00000"/>
        </a:solidFill>
      </dgm:spPr>
      <dgm:t>
        <a:bodyPr/>
        <a:lstStyle/>
        <a:p>
          <a:endParaRPr kumimoji="1" lang="ja-JP" altLang="en-US">
            <a:solidFill>
              <a:schemeClr val="accent1"/>
            </a:solidFill>
          </a:endParaRPr>
        </a:p>
      </dgm:t>
    </dgm:pt>
    <dgm:pt modelId="{53527E01-BD7E-4567-BCFC-7E0E8A1A4424}">
      <dgm:prSet phldrT="[テキスト]"/>
      <dgm:spPr>
        <a:solidFill>
          <a:schemeClr val="bg1"/>
        </a:solidFill>
        <a:ln w="15875">
          <a:solidFill>
            <a:srgbClr val="C00000"/>
          </a:solidFill>
        </a:ln>
      </dgm:spPr>
      <dgm:t>
        <a:bodyPr/>
        <a:lstStyle/>
        <a:p>
          <a:r>
            <a:rPr kumimoji="1" lang="ja-JP" altLang="en-US" dirty="0"/>
            <a:t>評価結果確定</a:t>
          </a:r>
        </a:p>
      </dgm:t>
    </dgm:pt>
    <dgm:pt modelId="{BFAB4D97-E5E0-4CCF-BACB-A90D32A325BF}" type="parTrans" cxnId="{FA75FFED-7CE3-47D8-A92F-9985807FA83D}">
      <dgm:prSet/>
      <dgm:spPr/>
      <dgm:t>
        <a:bodyPr/>
        <a:lstStyle/>
        <a:p>
          <a:endParaRPr kumimoji="1" lang="ja-JP" altLang="en-US">
            <a:solidFill>
              <a:schemeClr val="accent1"/>
            </a:solidFill>
          </a:endParaRPr>
        </a:p>
      </dgm:t>
    </dgm:pt>
    <dgm:pt modelId="{9013B362-8A74-4928-9DE3-0D9DD18A659B}" type="sibTrans" cxnId="{FA75FFED-7CE3-47D8-A92F-9985807FA83D}">
      <dgm:prSet/>
      <dgm:spPr>
        <a:solidFill>
          <a:srgbClr val="C00000"/>
        </a:solidFill>
      </dgm:spPr>
      <dgm:t>
        <a:bodyPr/>
        <a:lstStyle/>
        <a:p>
          <a:endParaRPr kumimoji="1" lang="ja-JP" altLang="en-US">
            <a:solidFill>
              <a:schemeClr val="accent1"/>
            </a:solidFill>
          </a:endParaRPr>
        </a:p>
      </dgm:t>
    </dgm:pt>
    <dgm:pt modelId="{9406FF6D-CE10-4CBC-B62C-D4C6ECD234E2}">
      <dgm:prSet phldrT="[テキスト]" custT="1"/>
      <dgm:spPr>
        <a:solidFill>
          <a:schemeClr val="bg1"/>
        </a:solidFill>
        <a:ln w="15875">
          <a:solidFill>
            <a:srgbClr val="C00000"/>
          </a:solidFill>
        </a:ln>
      </dgm:spPr>
      <dgm:t>
        <a:bodyPr/>
        <a:lstStyle/>
        <a:p>
          <a:r>
            <a:rPr kumimoji="1" lang="ja-JP" altLang="en-US" sz="1500" dirty="0"/>
            <a:t>公表</a:t>
          </a:r>
          <a:endParaRPr kumimoji="1" lang="en-US" altLang="ja-JP" sz="1500" dirty="0"/>
        </a:p>
      </dgm:t>
    </dgm:pt>
    <dgm:pt modelId="{6FB87C80-217D-4D9B-ACF8-247671BDECCC}" type="parTrans" cxnId="{5E1547B7-5915-4611-BD7C-5944ECACA6AD}">
      <dgm:prSet/>
      <dgm:spPr/>
      <dgm:t>
        <a:bodyPr/>
        <a:lstStyle/>
        <a:p>
          <a:endParaRPr kumimoji="1" lang="ja-JP" altLang="en-US">
            <a:solidFill>
              <a:schemeClr val="accent1"/>
            </a:solidFill>
          </a:endParaRPr>
        </a:p>
      </dgm:t>
    </dgm:pt>
    <dgm:pt modelId="{A3C1AAE8-C7D9-4782-A98A-1F9FA392A643}" type="sibTrans" cxnId="{5E1547B7-5915-4611-BD7C-5944ECACA6AD}">
      <dgm:prSet/>
      <dgm:spPr>
        <a:solidFill>
          <a:srgbClr val="C00000"/>
        </a:solidFill>
      </dgm:spPr>
      <dgm:t>
        <a:bodyPr/>
        <a:lstStyle/>
        <a:p>
          <a:endParaRPr kumimoji="1" lang="ja-JP" altLang="en-US">
            <a:solidFill>
              <a:schemeClr val="accent1"/>
            </a:solidFill>
          </a:endParaRPr>
        </a:p>
      </dgm:t>
    </dgm:pt>
    <dgm:pt modelId="{53DA12A7-81CD-4417-8995-AED8D33A1C9E}">
      <dgm:prSet phldrT="[テキスト]" custT="1"/>
      <dgm:spPr>
        <a:solidFill>
          <a:schemeClr val="bg1"/>
        </a:solidFill>
        <a:ln w="15875">
          <a:solidFill>
            <a:srgbClr val="C00000"/>
          </a:solidFill>
        </a:ln>
      </dgm:spPr>
      <dgm:t>
        <a:bodyPr/>
        <a:lstStyle/>
        <a:p>
          <a:r>
            <a:rPr kumimoji="1" lang="ja-JP" altLang="en-US" sz="1200" dirty="0"/>
            <a:t>情報提供</a:t>
          </a:r>
          <a:endParaRPr kumimoji="1" lang="en-US" altLang="ja-JP" sz="1200" dirty="0"/>
        </a:p>
      </dgm:t>
    </dgm:pt>
    <dgm:pt modelId="{623210A0-53AF-4F37-90AA-B3F39C9AEDF6}" type="parTrans" cxnId="{321FC362-8686-4F7C-924F-88ABEDAE8047}">
      <dgm:prSet/>
      <dgm:spPr/>
      <dgm:t>
        <a:bodyPr/>
        <a:lstStyle/>
        <a:p>
          <a:endParaRPr kumimoji="1" lang="ja-JP" altLang="en-US"/>
        </a:p>
      </dgm:t>
    </dgm:pt>
    <dgm:pt modelId="{EB71C91A-1828-494B-BC02-0EDE898DF980}" type="sibTrans" cxnId="{321FC362-8686-4F7C-924F-88ABEDAE8047}">
      <dgm:prSet/>
      <dgm:spPr/>
      <dgm:t>
        <a:bodyPr/>
        <a:lstStyle/>
        <a:p>
          <a:endParaRPr kumimoji="1" lang="ja-JP" altLang="en-US"/>
        </a:p>
      </dgm:t>
    </dgm:pt>
    <dgm:pt modelId="{76AB2257-3DC2-4906-BA90-116602095218}" type="pres">
      <dgm:prSet presAssocID="{ACE9A1A6-C08D-4830-95DD-1C65B3A6A02D}" presName="Name0" presStyleCnt="0">
        <dgm:presLayoutVars>
          <dgm:dir/>
          <dgm:resizeHandles/>
        </dgm:presLayoutVars>
      </dgm:prSet>
      <dgm:spPr/>
    </dgm:pt>
    <dgm:pt modelId="{A939BD6A-3122-4E75-A24E-CB0EE93B0A9D}" type="pres">
      <dgm:prSet presAssocID="{1C53DD6E-996E-4473-BBCD-AB365468B976}" presName="compNode" presStyleCnt="0"/>
      <dgm:spPr/>
    </dgm:pt>
    <dgm:pt modelId="{E5781992-E7FA-4CCB-92E0-7C2DD4F7990D}" type="pres">
      <dgm:prSet presAssocID="{1C53DD6E-996E-4473-BBCD-AB365468B976}" presName="dummyConnPt" presStyleCnt="0"/>
      <dgm:spPr/>
    </dgm:pt>
    <dgm:pt modelId="{DB8170D4-DA3D-4AF4-901D-8813CDDFF57F}" type="pres">
      <dgm:prSet presAssocID="{1C53DD6E-996E-4473-BBCD-AB365468B976}" presName="node" presStyleLbl="node1" presStyleIdx="0" presStyleCnt="8" custLinFactNeighborX="-594" custLinFactNeighborY="3294">
        <dgm:presLayoutVars>
          <dgm:bulletEnabled val="1"/>
        </dgm:presLayoutVars>
      </dgm:prSet>
      <dgm:spPr/>
    </dgm:pt>
    <dgm:pt modelId="{F1A365B5-F5A8-48E1-ACA8-725073AEAE3B}" type="pres">
      <dgm:prSet presAssocID="{B0443926-34E7-47E6-A680-0D603C171978}" presName="sibTrans" presStyleLbl="bgSibTrans2D1" presStyleIdx="0" presStyleCnt="7" custLinFactNeighborX="37436" custLinFactNeighborY="25444"/>
      <dgm:spPr/>
    </dgm:pt>
    <dgm:pt modelId="{58DE0CB7-C8F7-40DC-A20E-3C0C76511E8D}" type="pres">
      <dgm:prSet presAssocID="{E0E82B8F-0A7A-48CC-BA01-030A477AD2B0}" presName="compNode" presStyleCnt="0"/>
      <dgm:spPr/>
    </dgm:pt>
    <dgm:pt modelId="{72A92F22-F65D-4B0F-8CA3-A160A2F19545}" type="pres">
      <dgm:prSet presAssocID="{E0E82B8F-0A7A-48CC-BA01-030A477AD2B0}" presName="dummyConnPt" presStyleCnt="0"/>
      <dgm:spPr/>
    </dgm:pt>
    <dgm:pt modelId="{E0DEE8A9-BF88-4597-A8CF-369C65645E60}" type="pres">
      <dgm:prSet presAssocID="{E0E82B8F-0A7A-48CC-BA01-030A477AD2B0}" presName="node" presStyleLbl="node1" presStyleIdx="1" presStyleCnt="8">
        <dgm:presLayoutVars>
          <dgm:bulletEnabled val="1"/>
        </dgm:presLayoutVars>
      </dgm:prSet>
      <dgm:spPr/>
    </dgm:pt>
    <dgm:pt modelId="{E9696904-0E26-4264-9EFA-20E8FDBA0A4C}" type="pres">
      <dgm:prSet presAssocID="{DF5DD906-ED6A-46CD-96A2-823C69D138B7}" presName="sibTrans" presStyleLbl="bgSibTrans2D1" presStyleIdx="1" presStyleCnt="7" custLinFactNeighborX="37891" custLinFactNeighborY="40856"/>
      <dgm:spPr/>
    </dgm:pt>
    <dgm:pt modelId="{AF927BED-8BDC-4C5A-97DE-2B8EB336954A}" type="pres">
      <dgm:prSet presAssocID="{CBFB769D-0B37-4793-8864-17428B9E17DC}" presName="compNode" presStyleCnt="0"/>
      <dgm:spPr/>
    </dgm:pt>
    <dgm:pt modelId="{C61925F3-2C08-42D9-BD1C-7A1C46F6FFCE}" type="pres">
      <dgm:prSet presAssocID="{CBFB769D-0B37-4793-8864-17428B9E17DC}" presName="dummyConnPt" presStyleCnt="0"/>
      <dgm:spPr/>
    </dgm:pt>
    <dgm:pt modelId="{10154805-B832-40B3-9013-BAB4CA233123}" type="pres">
      <dgm:prSet presAssocID="{CBFB769D-0B37-4793-8864-17428B9E17DC}" presName="node" presStyleLbl="node1" presStyleIdx="2" presStyleCnt="8">
        <dgm:presLayoutVars>
          <dgm:bulletEnabled val="1"/>
        </dgm:presLayoutVars>
      </dgm:prSet>
      <dgm:spPr/>
    </dgm:pt>
    <dgm:pt modelId="{4B157BD4-251D-4DF6-96C8-471A5DF51944}" type="pres">
      <dgm:prSet presAssocID="{AB09EE82-281B-47B1-B83A-661F2E868BF3}" presName="sibTrans" presStyleLbl="bgSibTrans2D1" presStyleIdx="2" presStyleCnt="7" custLinFactY="93078" custLinFactNeighborX="1156" custLinFactNeighborY="100000"/>
      <dgm:spPr/>
    </dgm:pt>
    <dgm:pt modelId="{D0A483E3-10ED-4142-84DD-4E90C0F8DCB3}" type="pres">
      <dgm:prSet presAssocID="{FF4EA81D-68D2-46CC-9882-DCC60CCF82EC}" presName="compNode" presStyleCnt="0"/>
      <dgm:spPr/>
    </dgm:pt>
    <dgm:pt modelId="{6BB27D05-E98C-4692-B7A3-EF842B82E91E}" type="pres">
      <dgm:prSet presAssocID="{FF4EA81D-68D2-46CC-9882-DCC60CCF82EC}" presName="dummyConnPt" presStyleCnt="0"/>
      <dgm:spPr/>
    </dgm:pt>
    <dgm:pt modelId="{B06EB0D2-C744-4247-B810-C7CC95FE82CC}" type="pres">
      <dgm:prSet presAssocID="{FF4EA81D-68D2-46CC-9882-DCC60CCF82EC}" presName="node" presStyleLbl="node1" presStyleIdx="3" presStyleCnt="8">
        <dgm:presLayoutVars>
          <dgm:bulletEnabled val="1"/>
        </dgm:presLayoutVars>
      </dgm:prSet>
      <dgm:spPr/>
    </dgm:pt>
    <dgm:pt modelId="{56552D36-9814-4E9C-8EB1-83AE120C3F16}" type="pres">
      <dgm:prSet presAssocID="{C83BED9F-908F-472F-8531-3E16489E9234}" presName="sibTrans" presStyleLbl="bgSibTrans2D1" presStyleIdx="3" presStyleCnt="7" custLinFactNeighborX="40048"/>
      <dgm:spPr/>
    </dgm:pt>
    <dgm:pt modelId="{C82CDD3A-0650-4F92-B0A0-DB21C4E1BE43}" type="pres">
      <dgm:prSet presAssocID="{CF738832-76E9-47D6-AB29-649F53B119C8}" presName="compNode" presStyleCnt="0"/>
      <dgm:spPr/>
    </dgm:pt>
    <dgm:pt modelId="{EBE9414E-7F60-4BB3-B8C1-84B573BCEDEE}" type="pres">
      <dgm:prSet presAssocID="{CF738832-76E9-47D6-AB29-649F53B119C8}" presName="dummyConnPt" presStyleCnt="0"/>
      <dgm:spPr/>
    </dgm:pt>
    <dgm:pt modelId="{509C04B5-C3CF-454B-8F32-A019B17CC8C0}" type="pres">
      <dgm:prSet presAssocID="{CF738832-76E9-47D6-AB29-649F53B119C8}" presName="node" presStyleLbl="node1" presStyleIdx="4" presStyleCnt="8">
        <dgm:presLayoutVars>
          <dgm:bulletEnabled val="1"/>
        </dgm:presLayoutVars>
      </dgm:prSet>
      <dgm:spPr/>
    </dgm:pt>
    <dgm:pt modelId="{CF4767F0-BAD9-47BD-A917-835D5DE3C03D}" type="pres">
      <dgm:prSet presAssocID="{6BCF1F93-4FCE-4138-A77D-5FB19B0BC696}" presName="sibTrans" presStyleLbl="bgSibTrans2D1" presStyleIdx="4" presStyleCnt="7" custLinFactNeighborX="40048" custLinFactNeighborY="6809"/>
      <dgm:spPr/>
    </dgm:pt>
    <dgm:pt modelId="{9016DCBB-7A0D-42FE-BF47-3A6ED7D8570D}" type="pres">
      <dgm:prSet presAssocID="{53527E01-BD7E-4567-BCFC-7E0E8A1A4424}" presName="compNode" presStyleCnt="0"/>
      <dgm:spPr/>
    </dgm:pt>
    <dgm:pt modelId="{4EE2CE18-25E1-4CB9-99E1-C957F25A2265}" type="pres">
      <dgm:prSet presAssocID="{53527E01-BD7E-4567-BCFC-7E0E8A1A4424}" presName="dummyConnPt" presStyleCnt="0"/>
      <dgm:spPr/>
    </dgm:pt>
    <dgm:pt modelId="{2B6BF078-2043-445F-8276-9C9D429A6BA9}" type="pres">
      <dgm:prSet presAssocID="{53527E01-BD7E-4567-BCFC-7E0E8A1A4424}" presName="node" presStyleLbl="node1" presStyleIdx="5" presStyleCnt="8">
        <dgm:presLayoutVars>
          <dgm:bulletEnabled val="1"/>
        </dgm:presLayoutVars>
      </dgm:prSet>
      <dgm:spPr/>
    </dgm:pt>
    <dgm:pt modelId="{B4DCDBD5-2474-432D-A88E-267335AA6C64}" type="pres">
      <dgm:prSet presAssocID="{9013B362-8A74-4928-9DE3-0D9DD18A659B}" presName="sibTrans" presStyleLbl="bgSibTrans2D1" presStyleIdx="5" presStyleCnt="7" custLinFactY="97465" custLinFactNeighborX="2314" custLinFactNeighborY="100000"/>
      <dgm:spPr/>
    </dgm:pt>
    <dgm:pt modelId="{B8A34182-EDC1-409D-9771-3110EBC0FA4F}" type="pres">
      <dgm:prSet presAssocID="{9406FF6D-CE10-4CBC-B62C-D4C6ECD234E2}" presName="compNode" presStyleCnt="0"/>
      <dgm:spPr/>
    </dgm:pt>
    <dgm:pt modelId="{D772767C-BF32-40B3-82AE-06A6AF6E0B17}" type="pres">
      <dgm:prSet presAssocID="{9406FF6D-CE10-4CBC-B62C-D4C6ECD234E2}" presName="dummyConnPt" presStyleCnt="0"/>
      <dgm:spPr/>
    </dgm:pt>
    <dgm:pt modelId="{D243DA93-6E19-4F3C-8F83-77B100741CD4}" type="pres">
      <dgm:prSet presAssocID="{9406FF6D-CE10-4CBC-B62C-D4C6ECD234E2}" presName="node" presStyleLbl="node1" presStyleIdx="6" presStyleCnt="8" custScaleY="93797" custLinFactNeighborX="-772" custLinFactNeighborY="-372">
        <dgm:presLayoutVars>
          <dgm:bulletEnabled val="1"/>
        </dgm:presLayoutVars>
      </dgm:prSet>
      <dgm:spPr/>
    </dgm:pt>
    <dgm:pt modelId="{65AE21C2-3202-4042-A0EF-C8389945F70E}" type="pres">
      <dgm:prSet presAssocID="{A3C1AAE8-C7D9-4782-A98A-1F9FA392A643}" presName="sibTrans" presStyleLbl="bgSibTrans2D1" presStyleIdx="6" presStyleCnt="7" custLinFactNeighborX="41874" custLinFactNeighborY="-74987"/>
      <dgm:spPr/>
    </dgm:pt>
    <dgm:pt modelId="{049E7BC1-1457-4908-ACC6-B1C8243BA46D}" type="pres">
      <dgm:prSet presAssocID="{53DA12A7-81CD-4417-8995-AED8D33A1C9E}" presName="compNode" presStyleCnt="0"/>
      <dgm:spPr/>
    </dgm:pt>
    <dgm:pt modelId="{E4E054C7-C042-492D-B848-80E3C3E97EF4}" type="pres">
      <dgm:prSet presAssocID="{53DA12A7-81CD-4417-8995-AED8D33A1C9E}" presName="dummyConnPt" presStyleCnt="0"/>
      <dgm:spPr/>
    </dgm:pt>
    <dgm:pt modelId="{3C0056BC-5CD0-4C49-BC5B-56E9388FEBBA}" type="pres">
      <dgm:prSet presAssocID="{53DA12A7-81CD-4417-8995-AED8D33A1C9E}" presName="node" presStyleLbl="node1" presStyleIdx="7" presStyleCnt="8" custScaleY="109716">
        <dgm:presLayoutVars>
          <dgm:bulletEnabled val="1"/>
        </dgm:presLayoutVars>
      </dgm:prSet>
      <dgm:spPr/>
    </dgm:pt>
  </dgm:ptLst>
  <dgm:cxnLst>
    <dgm:cxn modelId="{00F97D09-B32B-4463-B58C-98515C735364}" type="presOf" srcId="{53DA12A7-81CD-4417-8995-AED8D33A1C9E}" destId="{3C0056BC-5CD0-4C49-BC5B-56E9388FEBBA}" srcOrd="0" destOrd="0" presId="urn:microsoft.com/office/officeart/2005/8/layout/bProcess4"/>
    <dgm:cxn modelId="{6DE3450F-8C94-4419-989A-1E157D3E54DF}" type="presOf" srcId="{9406FF6D-CE10-4CBC-B62C-D4C6ECD234E2}" destId="{D243DA93-6E19-4F3C-8F83-77B100741CD4}" srcOrd="0" destOrd="0" presId="urn:microsoft.com/office/officeart/2005/8/layout/bProcess4"/>
    <dgm:cxn modelId="{0B07C123-0DC3-4FE8-B5F2-2CC084BEB1BB}" type="presOf" srcId="{CF738832-76E9-47D6-AB29-649F53B119C8}" destId="{509C04B5-C3CF-454B-8F32-A019B17CC8C0}" srcOrd="0" destOrd="0" presId="urn:microsoft.com/office/officeart/2005/8/layout/bProcess4"/>
    <dgm:cxn modelId="{A5B83229-89A6-4EFC-9ED3-CACEC6E31EEA}" srcId="{ACE9A1A6-C08D-4830-95DD-1C65B3A6A02D}" destId="{E0E82B8F-0A7A-48CC-BA01-030A477AD2B0}" srcOrd="1" destOrd="0" parTransId="{8FC40A4A-E563-45D8-8469-E6825DD4CCF2}" sibTransId="{DF5DD906-ED6A-46CD-96A2-823C69D138B7}"/>
    <dgm:cxn modelId="{5AC1C02B-65F4-452C-848F-D49CDF4B98F4}" type="presOf" srcId="{9013B362-8A74-4928-9DE3-0D9DD18A659B}" destId="{B4DCDBD5-2474-432D-A88E-267335AA6C64}" srcOrd="0" destOrd="0" presId="urn:microsoft.com/office/officeart/2005/8/layout/bProcess4"/>
    <dgm:cxn modelId="{0A992D5D-ADDC-4D06-952A-4D4D8BDA2858}" type="presOf" srcId="{E0E82B8F-0A7A-48CC-BA01-030A477AD2B0}" destId="{E0DEE8A9-BF88-4597-A8CF-369C65645E60}" srcOrd="0" destOrd="0" presId="urn:microsoft.com/office/officeart/2005/8/layout/bProcess4"/>
    <dgm:cxn modelId="{321FC362-8686-4F7C-924F-88ABEDAE8047}" srcId="{ACE9A1A6-C08D-4830-95DD-1C65B3A6A02D}" destId="{53DA12A7-81CD-4417-8995-AED8D33A1C9E}" srcOrd="7" destOrd="0" parTransId="{623210A0-53AF-4F37-90AA-B3F39C9AEDF6}" sibTransId="{EB71C91A-1828-494B-BC02-0EDE898DF980}"/>
    <dgm:cxn modelId="{E3E04C47-D82D-4B9A-893C-AE5B22A59525}" type="presOf" srcId="{53527E01-BD7E-4567-BCFC-7E0E8A1A4424}" destId="{2B6BF078-2043-445F-8276-9C9D429A6BA9}" srcOrd="0" destOrd="0" presId="urn:microsoft.com/office/officeart/2005/8/layout/bProcess4"/>
    <dgm:cxn modelId="{087D546D-B238-4ED3-91FB-6953BB86D0E1}" type="presOf" srcId="{CBFB769D-0B37-4793-8864-17428B9E17DC}" destId="{10154805-B832-40B3-9013-BAB4CA233123}" srcOrd="0" destOrd="0" presId="urn:microsoft.com/office/officeart/2005/8/layout/bProcess4"/>
    <dgm:cxn modelId="{B6C22183-E7CA-41D0-89D1-0C2905E91563}" srcId="{ACE9A1A6-C08D-4830-95DD-1C65B3A6A02D}" destId="{CBFB769D-0B37-4793-8864-17428B9E17DC}" srcOrd="2" destOrd="0" parTransId="{19C3DFEA-A6AE-4EA5-B4FF-D2C372331FC7}" sibTransId="{AB09EE82-281B-47B1-B83A-661F2E868BF3}"/>
    <dgm:cxn modelId="{99D7D884-442F-48D2-BB0E-749373C56015}" srcId="{ACE9A1A6-C08D-4830-95DD-1C65B3A6A02D}" destId="{FF4EA81D-68D2-46CC-9882-DCC60CCF82EC}" srcOrd="3" destOrd="0" parTransId="{F138CB6B-940D-467E-B973-EA6480F664F6}" sibTransId="{C83BED9F-908F-472F-8531-3E16489E9234}"/>
    <dgm:cxn modelId="{08495A91-A964-4733-8EAB-67DFABC57FCE}" type="presOf" srcId="{1C53DD6E-996E-4473-BBCD-AB365468B976}" destId="{DB8170D4-DA3D-4AF4-901D-8813CDDFF57F}" srcOrd="0" destOrd="0" presId="urn:microsoft.com/office/officeart/2005/8/layout/bProcess4"/>
    <dgm:cxn modelId="{D02A299F-907C-47F6-A067-C2545EB7BA9D}" type="presOf" srcId="{C83BED9F-908F-472F-8531-3E16489E9234}" destId="{56552D36-9814-4E9C-8EB1-83AE120C3F16}" srcOrd="0" destOrd="0" presId="urn:microsoft.com/office/officeart/2005/8/layout/bProcess4"/>
    <dgm:cxn modelId="{59DB92AE-BCFB-436F-9185-405E694E04C1}" srcId="{ACE9A1A6-C08D-4830-95DD-1C65B3A6A02D}" destId="{CF738832-76E9-47D6-AB29-649F53B119C8}" srcOrd="4" destOrd="0" parTransId="{F30AE5D9-2C5D-4933-ACE1-DDB75C3E3C41}" sibTransId="{6BCF1F93-4FCE-4138-A77D-5FB19B0BC696}"/>
    <dgm:cxn modelId="{60EA76B4-618A-403B-9AF8-79F7D4B0B8D1}" type="presOf" srcId="{ACE9A1A6-C08D-4830-95DD-1C65B3A6A02D}" destId="{76AB2257-3DC2-4906-BA90-116602095218}" srcOrd="0" destOrd="0" presId="urn:microsoft.com/office/officeart/2005/8/layout/bProcess4"/>
    <dgm:cxn modelId="{B85FB6B6-0929-4183-B1B3-5B7C481E80D1}" type="presOf" srcId="{FF4EA81D-68D2-46CC-9882-DCC60CCF82EC}" destId="{B06EB0D2-C744-4247-B810-C7CC95FE82CC}" srcOrd="0" destOrd="0" presId="urn:microsoft.com/office/officeart/2005/8/layout/bProcess4"/>
    <dgm:cxn modelId="{5E1547B7-5915-4611-BD7C-5944ECACA6AD}" srcId="{ACE9A1A6-C08D-4830-95DD-1C65B3A6A02D}" destId="{9406FF6D-CE10-4CBC-B62C-D4C6ECD234E2}" srcOrd="6" destOrd="0" parTransId="{6FB87C80-217D-4D9B-ACF8-247671BDECCC}" sibTransId="{A3C1AAE8-C7D9-4782-A98A-1F9FA392A643}"/>
    <dgm:cxn modelId="{874C3FBB-A2E5-4753-88BA-AAD0AF1270D1}" type="presOf" srcId="{AB09EE82-281B-47B1-B83A-661F2E868BF3}" destId="{4B157BD4-251D-4DF6-96C8-471A5DF51944}" srcOrd="0" destOrd="0" presId="urn:microsoft.com/office/officeart/2005/8/layout/bProcess4"/>
    <dgm:cxn modelId="{1A38D7BB-2F01-437D-A383-00078DFD8913}" type="presOf" srcId="{B0443926-34E7-47E6-A680-0D603C171978}" destId="{F1A365B5-F5A8-48E1-ACA8-725073AEAE3B}" srcOrd="0" destOrd="0" presId="urn:microsoft.com/office/officeart/2005/8/layout/bProcess4"/>
    <dgm:cxn modelId="{144DD6C9-0DE1-4B15-A66F-115E018307CC}" type="presOf" srcId="{6BCF1F93-4FCE-4138-A77D-5FB19B0BC696}" destId="{CF4767F0-BAD9-47BD-A917-835D5DE3C03D}" srcOrd="0" destOrd="0" presId="urn:microsoft.com/office/officeart/2005/8/layout/bProcess4"/>
    <dgm:cxn modelId="{C2BD3BE5-222F-41F4-95FB-7E12D62EFC29}" type="presOf" srcId="{A3C1AAE8-C7D9-4782-A98A-1F9FA392A643}" destId="{65AE21C2-3202-4042-A0EF-C8389945F70E}" srcOrd="0" destOrd="0" presId="urn:microsoft.com/office/officeart/2005/8/layout/bProcess4"/>
    <dgm:cxn modelId="{FA75FFED-7CE3-47D8-A92F-9985807FA83D}" srcId="{ACE9A1A6-C08D-4830-95DD-1C65B3A6A02D}" destId="{53527E01-BD7E-4567-BCFC-7E0E8A1A4424}" srcOrd="5" destOrd="0" parTransId="{BFAB4D97-E5E0-4CCF-BACB-A90D32A325BF}" sibTransId="{9013B362-8A74-4928-9DE3-0D9DD18A659B}"/>
    <dgm:cxn modelId="{5EEA1BF1-71BF-4695-BEDF-4ED06F7696A4}" srcId="{ACE9A1A6-C08D-4830-95DD-1C65B3A6A02D}" destId="{1C53DD6E-996E-4473-BBCD-AB365468B976}" srcOrd="0" destOrd="0" parTransId="{D3B7E920-5585-42FE-82EE-28C6C04A9AF6}" sibTransId="{B0443926-34E7-47E6-A680-0D603C171978}"/>
    <dgm:cxn modelId="{9CFD81F4-AC05-4AD7-A652-DB6BE59B79AE}" type="presOf" srcId="{DF5DD906-ED6A-46CD-96A2-823C69D138B7}" destId="{E9696904-0E26-4264-9EFA-20E8FDBA0A4C}" srcOrd="0" destOrd="0" presId="urn:microsoft.com/office/officeart/2005/8/layout/bProcess4"/>
    <dgm:cxn modelId="{0D43DC17-97A5-41F5-8F20-F4BC67D542E2}" type="presParOf" srcId="{76AB2257-3DC2-4906-BA90-116602095218}" destId="{A939BD6A-3122-4E75-A24E-CB0EE93B0A9D}" srcOrd="0" destOrd="0" presId="urn:microsoft.com/office/officeart/2005/8/layout/bProcess4"/>
    <dgm:cxn modelId="{1AF74469-DEC7-4A64-98B5-2EED6FA6D931}" type="presParOf" srcId="{A939BD6A-3122-4E75-A24E-CB0EE93B0A9D}" destId="{E5781992-E7FA-4CCB-92E0-7C2DD4F7990D}" srcOrd="0" destOrd="0" presId="urn:microsoft.com/office/officeart/2005/8/layout/bProcess4"/>
    <dgm:cxn modelId="{BC0144D2-8792-4CA6-BCD5-01926E982314}" type="presParOf" srcId="{A939BD6A-3122-4E75-A24E-CB0EE93B0A9D}" destId="{DB8170D4-DA3D-4AF4-901D-8813CDDFF57F}" srcOrd="1" destOrd="0" presId="urn:microsoft.com/office/officeart/2005/8/layout/bProcess4"/>
    <dgm:cxn modelId="{EE30B6FA-E36C-4B77-89BE-D21C4C3214B5}" type="presParOf" srcId="{76AB2257-3DC2-4906-BA90-116602095218}" destId="{F1A365B5-F5A8-48E1-ACA8-725073AEAE3B}" srcOrd="1" destOrd="0" presId="urn:microsoft.com/office/officeart/2005/8/layout/bProcess4"/>
    <dgm:cxn modelId="{75213BB0-8548-4E57-B956-E39038BE7C37}" type="presParOf" srcId="{76AB2257-3DC2-4906-BA90-116602095218}" destId="{58DE0CB7-C8F7-40DC-A20E-3C0C76511E8D}" srcOrd="2" destOrd="0" presId="urn:microsoft.com/office/officeart/2005/8/layout/bProcess4"/>
    <dgm:cxn modelId="{0584262F-9126-431E-9616-0DBC10ECDC98}" type="presParOf" srcId="{58DE0CB7-C8F7-40DC-A20E-3C0C76511E8D}" destId="{72A92F22-F65D-4B0F-8CA3-A160A2F19545}" srcOrd="0" destOrd="0" presId="urn:microsoft.com/office/officeart/2005/8/layout/bProcess4"/>
    <dgm:cxn modelId="{5A4A2CAD-5CCC-42E7-8A3C-8B80A3E4B154}" type="presParOf" srcId="{58DE0CB7-C8F7-40DC-A20E-3C0C76511E8D}" destId="{E0DEE8A9-BF88-4597-A8CF-369C65645E60}" srcOrd="1" destOrd="0" presId="urn:microsoft.com/office/officeart/2005/8/layout/bProcess4"/>
    <dgm:cxn modelId="{7F669AD5-CF9D-4473-BDE6-DAFF0BE94A14}" type="presParOf" srcId="{76AB2257-3DC2-4906-BA90-116602095218}" destId="{E9696904-0E26-4264-9EFA-20E8FDBA0A4C}" srcOrd="3" destOrd="0" presId="urn:microsoft.com/office/officeart/2005/8/layout/bProcess4"/>
    <dgm:cxn modelId="{436BA7E6-8E84-4F32-AEF9-9C40A94ECCC3}" type="presParOf" srcId="{76AB2257-3DC2-4906-BA90-116602095218}" destId="{AF927BED-8BDC-4C5A-97DE-2B8EB336954A}" srcOrd="4" destOrd="0" presId="urn:microsoft.com/office/officeart/2005/8/layout/bProcess4"/>
    <dgm:cxn modelId="{A4A9C954-F07D-4D7B-8FD5-A3280370D7EF}" type="presParOf" srcId="{AF927BED-8BDC-4C5A-97DE-2B8EB336954A}" destId="{C61925F3-2C08-42D9-BD1C-7A1C46F6FFCE}" srcOrd="0" destOrd="0" presId="urn:microsoft.com/office/officeart/2005/8/layout/bProcess4"/>
    <dgm:cxn modelId="{49CC9AC7-87FF-45D8-AECF-EA24C1E878AB}" type="presParOf" srcId="{AF927BED-8BDC-4C5A-97DE-2B8EB336954A}" destId="{10154805-B832-40B3-9013-BAB4CA233123}" srcOrd="1" destOrd="0" presId="urn:microsoft.com/office/officeart/2005/8/layout/bProcess4"/>
    <dgm:cxn modelId="{798D718C-4A9C-417D-88DE-6F57994650C5}" type="presParOf" srcId="{76AB2257-3DC2-4906-BA90-116602095218}" destId="{4B157BD4-251D-4DF6-96C8-471A5DF51944}" srcOrd="5" destOrd="0" presId="urn:microsoft.com/office/officeart/2005/8/layout/bProcess4"/>
    <dgm:cxn modelId="{A42C27A5-7A78-4AF5-AEBF-2C86941959B5}" type="presParOf" srcId="{76AB2257-3DC2-4906-BA90-116602095218}" destId="{D0A483E3-10ED-4142-84DD-4E90C0F8DCB3}" srcOrd="6" destOrd="0" presId="urn:microsoft.com/office/officeart/2005/8/layout/bProcess4"/>
    <dgm:cxn modelId="{6E23EB94-A0A0-4BF6-97C1-052DA4542220}" type="presParOf" srcId="{D0A483E3-10ED-4142-84DD-4E90C0F8DCB3}" destId="{6BB27D05-E98C-4692-B7A3-EF842B82E91E}" srcOrd="0" destOrd="0" presId="urn:microsoft.com/office/officeart/2005/8/layout/bProcess4"/>
    <dgm:cxn modelId="{465AD305-894B-49A9-B5CB-D748C48A766E}" type="presParOf" srcId="{D0A483E3-10ED-4142-84DD-4E90C0F8DCB3}" destId="{B06EB0D2-C744-4247-B810-C7CC95FE82CC}" srcOrd="1" destOrd="0" presId="urn:microsoft.com/office/officeart/2005/8/layout/bProcess4"/>
    <dgm:cxn modelId="{597BDCC0-47B7-4A37-9D52-39A08AC00E10}" type="presParOf" srcId="{76AB2257-3DC2-4906-BA90-116602095218}" destId="{56552D36-9814-4E9C-8EB1-83AE120C3F16}" srcOrd="7" destOrd="0" presId="urn:microsoft.com/office/officeart/2005/8/layout/bProcess4"/>
    <dgm:cxn modelId="{9007E572-DF12-42C6-A87D-C89B77FC736C}" type="presParOf" srcId="{76AB2257-3DC2-4906-BA90-116602095218}" destId="{C82CDD3A-0650-4F92-B0A0-DB21C4E1BE43}" srcOrd="8" destOrd="0" presId="urn:microsoft.com/office/officeart/2005/8/layout/bProcess4"/>
    <dgm:cxn modelId="{1D88367D-1D2B-4EBD-84E8-BD391AC8FBA7}" type="presParOf" srcId="{C82CDD3A-0650-4F92-B0A0-DB21C4E1BE43}" destId="{EBE9414E-7F60-4BB3-B8C1-84B573BCEDEE}" srcOrd="0" destOrd="0" presId="urn:microsoft.com/office/officeart/2005/8/layout/bProcess4"/>
    <dgm:cxn modelId="{04E0A432-2E5F-481A-B9C8-5270200B9D41}" type="presParOf" srcId="{C82CDD3A-0650-4F92-B0A0-DB21C4E1BE43}" destId="{509C04B5-C3CF-454B-8F32-A019B17CC8C0}" srcOrd="1" destOrd="0" presId="urn:microsoft.com/office/officeart/2005/8/layout/bProcess4"/>
    <dgm:cxn modelId="{A42E8F9B-4B3F-41BA-9878-C3D75F1EFA3F}" type="presParOf" srcId="{76AB2257-3DC2-4906-BA90-116602095218}" destId="{CF4767F0-BAD9-47BD-A917-835D5DE3C03D}" srcOrd="9" destOrd="0" presId="urn:microsoft.com/office/officeart/2005/8/layout/bProcess4"/>
    <dgm:cxn modelId="{C1489D16-04E6-44ED-99C2-65A2300108C2}" type="presParOf" srcId="{76AB2257-3DC2-4906-BA90-116602095218}" destId="{9016DCBB-7A0D-42FE-BF47-3A6ED7D8570D}" srcOrd="10" destOrd="0" presId="urn:microsoft.com/office/officeart/2005/8/layout/bProcess4"/>
    <dgm:cxn modelId="{90E84831-90B2-4BA1-ABAF-ED9A93658E5F}" type="presParOf" srcId="{9016DCBB-7A0D-42FE-BF47-3A6ED7D8570D}" destId="{4EE2CE18-25E1-4CB9-99E1-C957F25A2265}" srcOrd="0" destOrd="0" presId="urn:microsoft.com/office/officeart/2005/8/layout/bProcess4"/>
    <dgm:cxn modelId="{D6CB2B19-C33F-4CC4-9D28-28E61CBA9D2D}" type="presParOf" srcId="{9016DCBB-7A0D-42FE-BF47-3A6ED7D8570D}" destId="{2B6BF078-2043-445F-8276-9C9D429A6BA9}" srcOrd="1" destOrd="0" presId="urn:microsoft.com/office/officeart/2005/8/layout/bProcess4"/>
    <dgm:cxn modelId="{F675F885-449B-49FD-809D-04991B3DE2B2}" type="presParOf" srcId="{76AB2257-3DC2-4906-BA90-116602095218}" destId="{B4DCDBD5-2474-432D-A88E-267335AA6C64}" srcOrd="11" destOrd="0" presId="urn:microsoft.com/office/officeart/2005/8/layout/bProcess4"/>
    <dgm:cxn modelId="{3757BEDD-4764-4231-A4E1-A10F6AC7B6FF}" type="presParOf" srcId="{76AB2257-3DC2-4906-BA90-116602095218}" destId="{B8A34182-EDC1-409D-9771-3110EBC0FA4F}" srcOrd="12" destOrd="0" presId="urn:microsoft.com/office/officeart/2005/8/layout/bProcess4"/>
    <dgm:cxn modelId="{8DC2C457-6465-46AB-8567-6554AFBB0397}" type="presParOf" srcId="{B8A34182-EDC1-409D-9771-3110EBC0FA4F}" destId="{D772767C-BF32-40B3-82AE-06A6AF6E0B17}" srcOrd="0" destOrd="0" presId="urn:microsoft.com/office/officeart/2005/8/layout/bProcess4"/>
    <dgm:cxn modelId="{EC7CB308-8B34-43B2-82C4-D691FFDE600C}" type="presParOf" srcId="{B8A34182-EDC1-409D-9771-3110EBC0FA4F}" destId="{D243DA93-6E19-4F3C-8F83-77B100741CD4}" srcOrd="1" destOrd="0" presId="urn:microsoft.com/office/officeart/2005/8/layout/bProcess4"/>
    <dgm:cxn modelId="{6EC872D0-8487-49B4-A76A-AC5BB3208594}" type="presParOf" srcId="{76AB2257-3DC2-4906-BA90-116602095218}" destId="{65AE21C2-3202-4042-A0EF-C8389945F70E}" srcOrd="13" destOrd="0" presId="urn:microsoft.com/office/officeart/2005/8/layout/bProcess4"/>
    <dgm:cxn modelId="{0AF7A24C-5EC8-4BC1-A8D1-02FEEA50D38B}" type="presParOf" srcId="{76AB2257-3DC2-4906-BA90-116602095218}" destId="{049E7BC1-1457-4908-ACC6-B1C8243BA46D}" srcOrd="14" destOrd="0" presId="urn:microsoft.com/office/officeart/2005/8/layout/bProcess4"/>
    <dgm:cxn modelId="{41AA574C-3F50-494E-8385-28FE44CCBB3D}" type="presParOf" srcId="{049E7BC1-1457-4908-ACC6-B1C8243BA46D}" destId="{E4E054C7-C042-492D-B848-80E3C3E97EF4}" srcOrd="0" destOrd="0" presId="urn:microsoft.com/office/officeart/2005/8/layout/bProcess4"/>
    <dgm:cxn modelId="{C2F6E394-6E8C-422B-AEB8-B2E82988389E}" type="presParOf" srcId="{049E7BC1-1457-4908-ACC6-B1C8243BA46D}" destId="{3C0056BC-5CD0-4C49-BC5B-56E9388FEBBA}" srcOrd="1" destOrd="0" presId="urn:microsoft.com/office/officeart/2005/8/layout/bProcess4"/>
  </dgm:cxnLst>
  <dgm:bg>
    <a:noFill/>
    <a:effectLst>
      <a:outerShdw blurRad="50800" dist="50800" dir="4800000" algn="ctr" rotWithShape="0">
        <a:srgbClr val="000000"/>
      </a:outerShdw>
      <a:softEdge rad="12700"/>
    </a:effectLst>
  </dgm:bg>
  <dgm:whole>
    <a:ln w="3175">
      <a:noFill/>
    </a:ln>
  </dgm:whole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A365B5-F5A8-48E1-ACA8-725073AEAE3B}">
      <dsp:nvSpPr>
        <dsp:cNvPr id="0" name=""/>
        <dsp:cNvSpPr/>
      </dsp:nvSpPr>
      <dsp:spPr>
        <a:xfrm rot="5388359">
          <a:off x="828875" y="523877"/>
          <a:ext cx="741761" cy="91857"/>
        </a:xfrm>
        <a:prstGeom prst="rect">
          <a:avLst/>
        </a:prstGeom>
        <a:solidFill>
          <a:srgbClr val="C00000"/>
        </a:soli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B8170D4-DA3D-4AF4-901D-8813CDDFF57F}">
      <dsp:nvSpPr>
        <dsp:cNvPr id="0" name=""/>
        <dsp:cNvSpPr/>
      </dsp:nvSpPr>
      <dsp:spPr>
        <a:xfrm>
          <a:off x="713135" y="20460"/>
          <a:ext cx="1020640" cy="612384"/>
        </a:xfrm>
        <a:prstGeom prst="roundRect">
          <a:avLst>
            <a:gd name="adj" fmla="val 10000"/>
          </a:avLst>
        </a:prstGeom>
        <a:solidFill>
          <a:schemeClr val="bg1"/>
        </a:solidFill>
        <a:ln w="19050">
          <a:solidFill>
            <a:srgbClr val="C00000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000" kern="1200" dirty="0"/>
            <a:t>出前講座</a:t>
          </a:r>
          <a:endParaRPr kumimoji="1" lang="en-US" altLang="ja-JP" sz="1000" kern="1200" dirty="0"/>
        </a:p>
      </dsp:txBody>
      <dsp:txXfrm>
        <a:off x="731071" y="38396"/>
        <a:ext cx="984768" cy="576512"/>
      </dsp:txXfrm>
    </dsp:sp>
    <dsp:sp modelId="{E9696904-0E26-4264-9EFA-20E8FDBA0A4C}">
      <dsp:nvSpPr>
        <dsp:cNvPr id="0" name=""/>
        <dsp:cNvSpPr/>
      </dsp:nvSpPr>
      <dsp:spPr>
        <a:xfrm rot="5400000">
          <a:off x="835044" y="1291653"/>
          <a:ext cx="758378" cy="91857"/>
        </a:xfrm>
        <a:prstGeom prst="rect">
          <a:avLst/>
        </a:prstGeom>
        <a:solidFill>
          <a:srgbClr val="C00000"/>
        </a:soli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E0DEE8A9-BF88-4597-A8CF-369C65645E60}">
      <dsp:nvSpPr>
        <dsp:cNvPr id="0" name=""/>
        <dsp:cNvSpPr/>
      </dsp:nvSpPr>
      <dsp:spPr>
        <a:xfrm>
          <a:off x="719197" y="765769"/>
          <a:ext cx="1020640" cy="612384"/>
        </a:xfrm>
        <a:prstGeom prst="roundRect">
          <a:avLst>
            <a:gd name="adj" fmla="val 10000"/>
          </a:avLst>
        </a:prstGeom>
        <a:solidFill>
          <a:schemeClr val="bg1"/>
        </a:solidFill>
        <a:ln w="15875">
          <a:solidFill>
            <a:srgbClr val="C00000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000" kern="1200" dirty="0"/>
            <a:t>契約</a:t>
          </a:r>
        </a:p>
      </dsp:txBody>
      <dsp:txXfrm>
        <a:off x="737133" y="783705"/>
        <a:ext cx="984768" cy="576512"/>
      </dsp:txXfrm>
    </dsp:sp>
    <dsp:sp modelId="{4B157BD4-251D-4DF6-96C8-471A5DF51944}">
      <dsp:nvSpPr>
        <dsp:cNvPr id="0" name=""/>
        <dsp:cNvSpPr/>
      </dsp:nvSpPr>
      <dsp:spPr>
        <a:xfrm>
          <a:off x="946037" y="1814221"/>
          <a:ext cx="1350350" cy="91857"/>
        </a:xfrm>
        <a:prstGeom prst="rect">
          <a:avLst/>
        </a:prstGeom>
        <a:solidFill>
          <a:srgbClr val="C00000"/>
        </a:soli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10154805-B832-40B3-9013-BAB4CA233123}">
      <dsp:nvSpPr>
        <dsp:cNvPr id="0" name=""/>
        <dsp:cNvSpPr/>
      </dsp:nvSpPr>
      <dsp:spPr>
        <a:xfrm>
          <a:off x="719197" y="1531249"/>
          <a:ext cx="1020640" cy="612384"/>
        </a:xfrm>
        <a:prstGeom prst="roundRect">
          <a:avLst>
            <a:gd name="adj" fmla="val 10000"/>
          </a:avLst>
        </a:prstGeom>
        <a:solidFill>
          <a:schemeClr val="bg1"/>
        </a:solidFill>
        <a:ln w="15875">
          <a:solidFill>
            <a:srgbClr val="C00000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000" kern="1200" dirty="0"/>
            <a:t>事前資料の提出</a:t>
          </a:r>
        </a:p>
      </dsp:txBody>
      <dsp:txXfrm>
        <a:off x="737133" y="1549185"/>
        <a:ext cx="984768" cy="576512"/>
      </dsp:txXfrm>
    </dsp:sp>
    <dsp:sp modelId="{56552D36-9814-4E9C-8EB1-83AE120C3F16}">
      <dsp:nvSpPr>
        <dsp:cNvPr id="0" name=""/>
        <dsp:cNvSpPr/>
      </dsp:nvSpPr>
      <dsp:spPr>
        <a:xfrm rot="16200000">
          <a:off x="2208854" y="1254124"/>
          <a:ext cx="758378" cy="91857"/>
        </a:xfrm>
        <a:prstGeom prst="rect">
          <a:avLst/>
        </a:prstGeom>
        <a:solidFill>
          <a:srgbClr val="C00000"/>
        </a:soli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B06EB0D2-C744-4247-B810-C7CC95FE82CC}">
      <dsp:nvSpPr>
        <dsp:cNvPr id="0" name=""/>
        <dsp:cNvSpPr/>
      </dsp:nvSpPr>
      <dsp:spPr>
        <a:xfrm>
          <a:off x="2076649" y="1531249"/>
          <a:ext cx="1020640" cy="612384"/>
        </a:xfrm>
        <a:prstGeom prst="roundRect">
          <a:avLst>
            <a:gd name="adj" fmla="val 10000"/>
          </a:avLst>
        </a:prstGeom>
        <a:solidFill>
          <a:schemeClr val="bg1"/>
        </a:solidFill>
        <a:ln w="15875">
          <a:solidFill>
            <a:srgbClr val="C00000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000" kern="1200" dirty="0"/>
            <a:t>訪問調査</a:t>
          </a:r>
        </a:p>
      </dsp:txBody>
      <dsp:txXfrm>
        <a:off x="2094585" y="1549185"/>
        <a:ext cx="984768" cy="576512"/>
      </dsp:txXfrm>
    </dsp:sp>
    <dsp:sp modelId="{CF4767F0-BAD9-47BD-A917-835D5DE3C03D}">
      <dsp:nvSpPr>
        <dsp:cNvPr id="0" name=""/>
        <dsp:cNvSpPr/>
      </dsp:nvSpPr>
      <dsp:spPr>
        <a:xfrm rot="16200000">
          <a:off x="2208854" y="494898"/>
          <a:ext cx="758378" cy="91857"/>
        </a:xfrm>
        <a:prstGeom prst="rect">
          <a:avLst/>
        </a:prstGeom>
        <a:solidFill>
          <a:srgbClr val="C00000"/>
        </a:soli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509C04B5-C3CF-454B-8F32-A019B17CC8C0}">
      <dsp:nvSpPr>
        <dsp:cNvPr id="0" name=""/>
        <dsp:cNvSpPr/>
      </dsp:nvSpPr>
      <dsp:spPr>
        <a:xfrm>
          <a:off x="2076649" y="765769"/>
          <a:ext cx="1020640" cy="612384"/>
        </a:xfrm>
        <a:prstGeom prst="roundRect">
          <a:avLst>
            <a:gd name="adj" fmla="val 10000"/>
          </a:avLst>
        </a:prstGeom>
        <a:solidFill>
          <a:schemeClr val="bg1"/>
        </a:solidFill>
        <a:ln w="15875">
          <a:solidFill>
            <a:srgbClr val="C00000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000" kern="1200" dirty="0"/>
            <a:t>評価結果をフィードバック</a:t>
          </a:r>
        </a:p>
      </dsp:txBody>
      <dsp:txXfrm>
        <a:off x="2094585" y="783705"/>
        <a:ext cx="984768" cy="576512"/>
      </dsp:txXfrm>
    </dsp:sp>
    <dsp:sp modelId="{B4DCDBD5-2474-432D-A88E-267335AA6C64}">
      <dsp:nvSpPr>
        <dsp:cNvPr id="0" name=""/>
        <dsp:cNvSpPr/>
      </dsp:nvSpPr>
      <dsp:spPr>
        <a:xfrm rot="21550627">
          <a:off x="2318878" y="277649"/>
          <a:ext cx="1342609" cy="91857"/>
        </a:xfrm>
        <a:prstGeom prst="rect">
          <a:avLst/>
        </a:prstGeom>
        <a:solidFill>
          <a:srgbClr val="C00000"/>
        </a:soli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2B6BF078-2043-445F-8276-9C9D429A6BA9}">
      <dsp:nvSpPr>
        <dsp:cNvPr id="0" name=""/>
        <dsp:cNvSpPr/>
      </dsp:nvSpPr>
      <dsp:spPr>
        <a:xfrm>
          <a:off x="2076649" y="288"/>
          <a:ext cx="1020640" cy="612384"/>
        </a:xfrm>
        <a:prstGeom prst="roundRect">
          <a:avLst>
            <a:gd name="adj" fmla="val 10000"/>
          </a:avLst>
        </a:prstGeom>
        <a:solidFill>
          <a:schemeClr val="bg1"/>
        </a:solidFill>
        <a:ln w="15875">
          <a:solidFill>
            <a:srgbClr val="C00000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000" kern="1200" dirty="0"/>
            <a:t>評価結果確定</a:t>
          </a:r>
        </a:p>
      </dsp:txBody>
      <dsp:txXfrm>
        <a:off x="2094585" y="18224"/>
        <a:ext cx="984768" cy="576512"/>
      </dsp:txXfrm>
    </dsp:sp>
    <dsp:sp modelId="{65AE21C2-3202-4042-A0EF-C8389945F70E}">
      <dsp:nvSpPr>
        <dsp:cNvPr id="0" name=""/>
        <dsp:cNvSpPr/>
      </dsp:nvSpPr>
      <dsp:spPr>
        <a:xfrm rot="5380741">
          <a:off x="3576831" y="404055"/>
          <a:ext cx="772642" cy="91857"/>
        </a:xfrm>
        <a:prstGeom prst="rect">
          <a:avLst/>
        </a:prstGeom>
        <a:solidFill>
          <a:srgbClr val="C00000"/>
        </a:soli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243DA93-6E19-4F3C-8F83-77B100741CD4}">
      <dsp:nvSpPr>
        <dsp:cNvPr id="0" name=""/>
        <dsp:cNvSpPr/>
      </dsp:nvSpPr>
      <dsp:spPr>
        <a:xfrm>
          <a:off x="3426222" y="0"/>
          <a:ext cx="1020640" cy="574398"/>
        </a:xfrm>
        <a:prstGeom prst="roundRect">
          <a:avLst>
            <a:gd name="adj" fmla="val 10000"/>
          </a:avLst>
        </a:prstGeom>
        <a:solidFill>
          <a:schemeClr val="bg1"/>
        </a:solidFill>
        <a:ln w="15875">
          <a:solidFill>
            <a:srgbClr val="C00000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500" kern="1200" dirty="0"/>
            <a:t>公表</a:t>
          </a:r>
          <a:endParaRPr kumimoji="1" lang="en-US" altLang="ja-JP" sz="1500" kern="1200" dirty="0"/>
        </a:p>
      </dsp:txBody>
      <dsp:txXfrm>
        <a:off x="3443046" y="16824"/>
        <a:ext cx="986992" cy="540750"/>
      </dsp:txXfrm>
    </dsp:sp>
    <dsp:sp modelId="{3C0056BC-5CD0-4C49-BC5B-56E9388FEBBA}">
      <dsp:nvSpPr>
        <dsp:cNvPr id="0" name=""/>
        <dsp:cNvSpPr/>
      </dsp:nvSpPr>
      <dsp:spPr>
        <a:xfrm>
          <a:off x="3434101" y="727783"/>
          <a:ext cx="1020640" cy="671883"/>
        </a:xfrm>
        <a:prstGeom prst="roundRect">
          <a:avLst>
            <a:gd name="adj" fmla="val 10000"/>
          </a:avLst>
        </a:prstGeom>
        <a:solidFill>
          <a:schemeClr val="bg1"/>
        </a:solidFill>
        <a:ln w="15875">
          <a:solidFill>
            <a:srgbClr val="C00000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200" kern="1200" dirty="0"/>
            <a:t>情報提供</a:t>
          </a:r>
          <a:endParaRPr kumimoji="1" lang="en-US" altLang="ja-JP" sz="1200" kern="1200" dirty="0"/>
        </a:p>
      </dsp:txBody>
      <dsp:txXfrm>
        <a:off x="3453780" y="747462"/>
        <a:ext cx="981282" cy="6325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FD6FA4-9D07-420B-8768-4D9B77FB8007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3138" y="1243013"/>
            <a:ext cx="232092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58B585-4E8C-4CB1-BECD-5BCAFC2459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02223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B8D54-1778-4965-A51C-8CF6BC37B165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53389-DB73-4E43-929B-9D31FF592C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8599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B8D54-1778-4965-A51C-8CF6BC37B165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53389-DB73-4E43-929B-9D31FF592C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68932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B8D54-1778-4965-A51C-8CF6BC37B165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53389-DB73-4E43-929B-9D31FF592C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1297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B8D54-1778-4965-A51C-8CF6BC37B165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53389-DB73-4E43-929B-9D31FF592C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5432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B8D54-1778-4965-A51C-8CF6BC37B165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53389-DB73-4E43-929B-9D31FF592C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5762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B8D54-1778-4965-A51C-8CF6BC37B165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53389-DB73-4E43-929B-9D31FF592C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2134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B8D54-1778-4965-A51C-8CF6BC37B165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53389-DB73-4E43-929B-9D31FF592C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5248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B8D54-1778-4965-A51C-8CF6BC37B165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53389-DB73-4E43-929B-9D31FF592C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2007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B8D54-1778-4965-A51C-8CF6BC37B165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53389-DB73-4E43-929B-9D31FF592C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8549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B8D54-1778-4965-A51C-8CF6BC37B165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53389-DB73-4E43-929B-9D31FF592C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129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B8D54-1778-4965-A51C-8CF6BC37B165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53389-DB73-4E43-929B-9D31FF592C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2901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6B8D54-1778-4965-A51C-8CF6BC37B165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853389-DB73-4E43-929B-9D31FF592C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441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11" Type="http://schemas.openxmlformats.org/officeDocument/2006/relationships/image" Target="../media/image6.png"/><Relationship Id="rId5" Type="http://schemas.openxmlformats.org/officeDocument/2006/relationships/diagramLayout" Target="../diagrams/layout1.xml"/><Relationship Id="rId10" Type="http://schemas.openxmlformats.org/officeDocument/2006/relationships/image" Target="../media/image5.png"/><Relationship Id="rId4" Type="http://schemas.openxmlformats.org/officeDocument/2006/relationships/diagramData" Target="../diagrams/data1.xml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楕円 29">
            <a:extLst>
              <a:ext uri="{FF2B5EF4-FFF2-40B4-BE49-F238E27FC236}">
                <a16:creationId xmlns:a16="http://schemas.microsoft.com/office/drawing/2014/main" id="{CE0FA9A6-2FA6-15A5-DA7E-3858D4B7F3D5}"/>
              </a:ext>
            </a:extLst>
          </p:cNvPr>
          <p:cNvSpPr/>
          <p:nvPr/>
        </p:nvSpPr>
        <p:spPr>
          <a:xfrm>
            <a:off x="-371864" y="5855646"/>
            <a:ext cx="813653" cy="827137"/>
          </a:xfrm>
          <a:prstGeom prst="ellipse">
            <a:avLst/>
          </a:prstGeom>
          <a:solidFill>
            <a:srgbClr val="FCE9DC"/>
          </a:solidFill>
          <a:ln>
            <a:solidFill>
              <a:srgbClr val="FCE9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楕円 24">
            <a:extLst>
              <a:ext uri="{FF2B5EF4-FFF2-40B4-BE49-F238E27FC236}">
                <a16:creationId xmlns:a16="http://schemas.microsoft.com/office/drawing/2014/main" id="{0E4829AB-CC71-844F-A908-0B83CAEC71E1}"/>
              </a:ext>
            </a:extLst>
          </p:cNvPr>
          <p:cNvSpPr/>
          <p:nvPr/>
        </p:nvSpPr>
        <p:spPr>
          <a:xfrm>
            <a:off x="4346296" y="6406492"/>
            <a:ext cx="813653" cy="827137"/>
          </a:xfrm>
          <a:prstGeom prst="ellipse">
            <a:avLst/>
          </a:prstGeom>
          <a:solidFill>
            <a:srgbClr val="FCE9DC"/>
          </a:solidFill>
          <a:ln>
            <a:solidFill>
              <a:srgbClr val="FCE9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波線 3"/>
          <p:cNvSpPr/>
          <p:nvPr/>
        </p:nvSpPr>
        <p:spPr>
          <a:xfrm rot="21298407">
            <a:off x="224985" y="153574"/>
            <a:ext cx="6188321" cy="1501441"/>
          </a:xfrm>
          <a:prstGeom prst="wave">
            <a:avLst>
              <a:gd name="adj1" fmla="val 12500"/>
              <a:gd name="adj2" fmla="val 1202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0" y="401474"/>
            <a:ext cx="6858000" cy="1071922"/>
          </a:xfrm>
        </p:spPr>
        <p:txBody>
          <a:bodyPr anchor="ctr" anchorCtr="1">
            <a:noAutofit/>
          </a:bodyPr>
          <a:lstStyle/>
          <a:p>
            <a:r>
              <a:rPr kumimoji="1"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福祉サービス第三者評価のご案内</a:t>
            </a:r>
            <a:br>
              <a:rPr kumimoji="1" lang="en-US" altLang="ja-JP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kumimoji="1"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（福祉サービス事業者向け）</a:t>
            </a:r>
            <a:endParaRPr kumimoji="1" lang="ja-JP" altLang="en-US" sz="16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" name="楕円 4"/>
          <p:cNvSpPr/>
          <p:nvPr/>
        </p:nvSpPr>
        <p:spPr>
          <a:xfrm>
            <a:off x="94563" y="1866201"/>
            <a:ext cx="718553" cy="665822"/>
          </a:xfrm>
          <a:prstGeom prst="ellipse">
            <a:avLst/>
          </a:prstGeom>
          <a:solidFill>
            <a:srgbClr val="FCE9DC"/>
          </a:solidFill>
          <a:ln>
            <a:solidFill>
              <a:srgbClr val="FCE9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波線 5"/>
          <p:cNvSpPr/>
          <p:nvPr/>
        </p:nvSpPr>
        <p:spPr>
          <a:xfrm rot="1775367">
            <a:off x="-345307" y="8298419"/>
            <a:ext cx="3676118" cy="2590088"/>
          </a:xfrm>
          <a:prstGeom prst="wave">
            <a:avLst/>
          </a:prstGeom>
          <a:solidFill>
            <a:srgbClr val="FCECE0"/>
          </a:solidFill>
          <a:ln>
            <a:solidFill>
              <a:srgbClr val="FCE9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サブタイトル 2"/>
          <p:cNvSpPr txBox="1">
            <a:spLocks/>
          </p:cNvSpPr>
          <p:nvPr/>
        </p:nvSpPr>
        <p:spPr>
          <a:xfrm>
            <a:off x="561960" y="1722364"/>
            <a:ext cx="5737514" cy="605728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ja-JP" altLang="en-US" dirty="0"/>
              <a:t> </a:t>
            </a:r>
            <a:r>
              <a:rPr lang="ja-JP" altLang="en-US" sz="2300" dirty="0"/>
              <a:t>　</a:t>
            </a:r>
            <a:r>
              <a:rPr lang="ja-JP" altLang="en-US" sz="1500" dirty="0"/>
              <a:t>社会福祉事業の経営者は、</a:t>
            </a:r>
            <a:r>
              <a:rPr lang="ja-JP" altLang="en-US" sz="1500" b="1" dirty="0">
                <a:solidFill>
                  <a:srgbClr val="FF0000"/>
                </a:solidFill>
                <a:ea typeface="ＤＨＰ平成ゴシックW5" panose="020B0500000000000000"/>
              </a:rPr>
              <a:t>良質かつ適切な福祉サービスを提供するように努めなければなりません。　　　　　　　　</a:t>
            </a:r>
            <a:endParaRPr lang="en-US" altLang="ja-JP" sz="1500" dirty="0">
              <a:latin typeface="+mn-ea"/>
            </a:endParaRPr>
          </a:p>
        </p:txBody>
      </p:sp>
      <p:sp>
        <p:nvSpPr>
          <p:cNvPr id="19" name="楕円 18"/>
          <p:cNvSpPr/>
          <p:nvPr/>
        </p:nvSpPr>
        <p:spPr>
          <a:xfrm>
            <a:off x="237015" y="7624116"/>
            <a:ext cx="846963" cy="82713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楕円 23"/>
          <p:cNvSpPr/>
          <p:nvPr/>
        </p:nvSpPr>
        <p:spPr>
          <a:xfrm>
            <a:off x="2805077" y="2783409"/>
            <a:ext cx="846963" cy="796513"/>
          </a:xfrm>
          <a:prstGeom prst="ellipse">
            <a:avLst/>
          </a:prstGeom>
          <a:solidFill>
            <a:srgbClr val="FCE9DC"/>
          </a:solidFill>
          <a:ln>
            <a:solidFill>
              <a:srgbClr val="FCE9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サブタイトル 2">
            <a:extLst>
              <a:ext uri="{FF2B5EF4-FFF2-40B4-BE49-F238E27FC236}">
                <a16:creationId xmlns:a16="http://schemas.microsoft.com/office/drawing/2014/main" id="{3A21F81A-B2F5-31E4-4EDB-27FE9CF3ABF3}"/>
              </a:ext>
            </a:extLst>
          </p:cNvPr>
          <p:cNvSpPr txBox="1">
            <a:spLocks/>
          </p:cNvSpPr>
          <p:nvPr/>
        </p:nvSpPr>
        <p:spPr>
          <a:xfrm>
            <a:off x="576550" y="1243051"/>
            <a:ext cx="5355720" cy="483853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ja-JP" altLang="en-US" sz="1600" dirty="0"/>
          </a:p>
        </p:txBody>
      </p:sp>
      <p:sp>
        <p:nvSpPr>
          <p:cNvPr id="31" name="サブタイトル 2">
            <a:extLst>
              <a:ext uri="{FF2B5EF4-FFF2-40B4-BE49-F238E27FC236}">
                <a16:creationId xmlns:a16="http://schemas.microsoft.com/office/drawing/2014/main" id="{E86817EB-6725-D0F8-E03F-01A8F3A38F56}"/>
              </a:ext>
            </a:extLst>
          </p:cNvPr>
          <p:cNvSpPr txBox="1">
            <a:spLocks/>
          </p:cNvSpPr>
          <p:nvPr/>
        </p:nvSpPr>
        <p:spPr>
          <a:xfrm>
            <a:off x="480880" y="2749973"/>
            <a:ext cx="5804977" cy="483853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ja-JP" altLang="en-US" dirty="0"/>
          </a:p>
        </p:txBody>
      </p:sp>
      <p:sp>
        <p:nvSpPr>
          <p:cNvPr id="7" name="サブタイトル 2">
            <a:extLst>
              <a:ext uri="{FF2B5EF4-FFF2-40B4-BE49-F238E27FC236}">
                <a16:creationId xmlns:a16="http://schemas.microsoft.com/office/drawing/2014/main" id="{B12F537A-922B-42C9-7E8B-8D489BFEE34C}"/>
              </a:ext>
            </a:extLst>
          </p:cNvPr>
          <p:cNvSpPr txBox="1">
            <a:spLocks/>
          </p:cNvSpPr>
          <p:nvPr/>
        </p:nvSpPr>
        <p:spPr>
          <a:xfrm>
            <a:off x="564124" y="2231618"/>
            <a:ext cx="6046353" cy="668576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ja-JP" altLang="en-US" sz="1400" dirty="0"/>
              <a:t>　その施設・事業所で実施している福祉サービスがよりよいものになっているかは、</a:t>
            </a:r>
            <a:r>
              <a:rPr lang="ja-JP" altLang="en-US" sz="1400" b="1" dirty="0">
                <a:solidFill>
                  <a:srgbClr val="FF0000"/>
                </a:solidFill>
              </a:rPr>
              <a:t>第三者の目</a:t>
            </a:r>
            <a:r>
              <a:rPr lang="ja-JP" altLang="en-US" sz="1400" dirty="0"/>
              <a:t>などによる評価が必要です。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9118E83-22DA-592A-8E26-0C4C80C44984}"/>
              </a:ext>
            </a:extLst>
          </p:cNvPr>
          <p:cNvSpPr/>
          <p:nvPr/>
        </p:nvSpPr>
        <p:spPr>
          <a:xfrm>
            <a:off x="572143" y="2764808"/>
            <a:ext cx="5828678" cy="8263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600" dirty="0">
                <a:solidFill>
                  <a:schemeClr val="tx1"/>
                </a:solidFill>
              </a:rPr>
              <a:t>　</a:t>
            </a:r>
            <a:r>
              <a:rPr kumimoji="1" lang="ja-JP" altLang="en-US" sz="1400" dirty="0">
                <a:solidFill>
                  <a:schemeClr val="tx1"/>
                </a:solidFill>
              </a:rPr>
              <a:t>福祉サービス第三者評価は、この</a:t>
            </a:r>
            <a:r>
              <a:rPr kumimoji="1" lang="ja-JP" altLang="en-US" sz="1400" b="1" dirty="0">
                <a:solidFill>
                  <a:srgbClr val="FF0000"/>
                </a:solidFill>
              </a:rPr>
              <a:t>第三者の目</a:t>
            </a:r>
            <a:r>
              <a:rPr kumimoji="1" lang="ja-JP" altLang="en-US" sz="1400" dirty="0">
                <a:solidFill>
                  <a:schemeClr val="tx1"/>
                </a:solidFill>
              </a:rPr>
              <a:t>として、</a:t>
            </a:r>
            <a:r>
              <a:rPr kumimoji="1" lang="ja-JP" altLang="en-US" sz="1400" b="1" dirty="0">
                <a:solidFill>
                  <a:srgbClr val="FF0000"/>
                </a:solidFill>
              </a:rPr>
              <a:t>公平・中立な第三者機関が</a:t>
            </a:r>
            <a:r>
              <a:rPr kumimoji="1" lang="ja-JP" altLang="en-US" sz="1400" dirty="0">
                <a:solidFill>
                  <a:schemeClr val="tx1"/>
                </a:solidFill>
              </a:rPr>
              <a:t>専門的・客観的な立場から福祉サービスの現状について</a:t>
            </a:r>
            <a:r>
              <a:rPr kumimoji="1" lang="ja-JP" altLang="en-US" sz="1400" b="1" dirty="0">
                <a:solidFill>
                  <a:srgbClr val="FF0000"/>
                </a:solidFill>
              </a:rPr>
              <a:t>評価を行う仕組み</a:t>
            </a:r>
            <a:r>
              <a:rPr kumimoji="1" lang="ja-JP" altLang="en-US" sz="1400" dirty="0">
                <a:solidFill>
                  <a:schemeClr val="tx1"/>
                </a:solidFill>
              </a:rPr>
              <a:t>です。</a:t>
            </a:r>
          </a:p>
        </p:txBody>
      </p:sp>
      <p:sp>
        <p:nvSpPr>
          <p:cNvPr id="8" name="楕円 7"/>
          <p:cNvSpPr/>
          <p:nvPr/>
        </p:nvSpPr>
        <p:spPr>
          <a:xfrm>
            <a:off x="5963718" y="3419305"/>
            <a:ext cx="813653" cy="827137"/>
          </a:xfrm>
          <a:prstGeom prst="ellipse">
            <a:avLst/>
          </a:prstGeom>
          <a:solidFill>
            <a:srgbClr val="FCE9DC"/>
          </a:solidFill>
          <a:ln>
            <a:solidFill>
              <a:srgbClr val="FCE9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サブタイトル 2">
            <a:extLst>
              <a:ext uri="{FF2B5EF4-FFF2-40B4-BE49-F238E27FC236}">
                <a16:creationId xmlns:a16="http://schemas.microsoft.com/office/drawing/2014/main" id="{2E60B244-0015-50CD-8356-AAB5787E18BC}"/>
              </a:ext>
            </a:extLst>
          </p:cNvPr>
          <p:cNvSpPr txBox="1">
            <a:spLocks/>
          </p:cNvSpPr>
          <p:nvPr/>
        </p:nvSpPr>
        <p:spPr>
          <a:xfrm>
            <a:off x="3228558" y="1876373"/>
            <a:ext cx="2332924" cy="51035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ja-JP" altLang="en-US" dirty="0"/>
              <a:t> </a:t>
            </a:r>
            <a:r>
              <a:rPr lang="ja-JP" altLang="en-US" sz="1200" dirty="0">
                <a:latin typeface="+mn-ea"/>
              </a:rPr>
              <a:t>（社会福祉法第</a:t>
            </a:r>
            <a:r>
              <a:rPr lang="en-US" altLang="ja-JP" sz="1200" dirty="0">
                <a:latin typeface="+mn-ea"/>
              </a:rPr>
              <a:t>78</a:t>
            </a:r>
            <a:r>
              <a:rPr lang="ja-JP" altLang="en-US" sz="1200" dirty="0">
                <a:latin typeface="+mn-ea"/>
              </a:rPr>
              <a:t>条）</a:t>
            </a:r>
            <a:endParaRPr lang="en-US" altLang="ja-JP" sz="1400" dirty="0">
              <a:latin typeface="+mn-ea"/>
            </a:endParaRPr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05173531-F5E0-5760-B173-9B14573981DC}"/>
              </a:ext>
            </a:extLst>
          </p:cNvPr>
          <p:cNvSpPr/>
          <p:nvPr/>
        </p:nvSpPr>
        <p:spPr>
          <a:xfrm>
            <a:off x="372373" y="1681713"/>
            <a:ext cx="6303655" cy="2000788"/>
          </a:xfrm>
          <a:prstGeom prst="roundRect">
            <a:avLst/>
          </a:prstGeom>
          <a:noFill/>
          <a:ln w="317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12" name="表 11">
            <a:extLst>
              <a:ext uri="{FF2B5EF4-FFF2-40B4-BE49-F238E27FC236}">
                <a16:creationId xmlns:a16="http://schemas.microsoft.com/office/drawing/2014/main" id="{2E5342B6-E95C-31B5-A7C8-E5C7BDF47E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355071"/>
              </p:ext>
            </p:extLst>
          </p:nvPr>
        </p:nvGraphicFramePr>
        <p:xfrm>
          <a:off x="358693" y="3731590"/>
          <a:ext cx="6195124" cy="332150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195124">
                  <a:extLst>
                    <a:ext uri="{9D8B030D-6E8A-4147-A177-3AD203B41FA5}">
                      <a16:colId xmlns:a16="http://schemas.microsoft.com/office/drawing/2014/main" val="131551375"/>
                    </a:ext>
                  </a:extLst>
                </a:gridCol>
              </a:tblGrid>
              <a:tr h="337887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600" b="1" dirty="0">
                          <a:solidFill>
                            <a:schemeClr val="bg1"/>
                          </a:solidFill>
                        </a:rPr>
                        <a:t>受審した施設・事業所からの声</a:t>
                      </a:r>
                      <a:endParaRPr kumimoji="1" lang="ja-JP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087954"/>
                  </a:ext>
                </a:extLst>
              </a:tr>
              <a:tr h="2983617">
                <a:tc>
                  <a:txBody>
                    <a:bodyPr/>
                    <a:lstStyle/>
                    <a:p>
                      <a:endParaRPr kumimoji="1" lang="en-US" altLang="ja-JP" sz="1400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397203"/>
                  </a:ext>
                </a:extLst>
              </a:tr>
            </a:tbl>
          </a:graphicData>
        </a:graphic>
      </p:graphicFrame>
      <p:sp>
        <p:nvSpPr>
          <p:cNvPr id="16" name="サブタイトル 2">
            <a:extLst>
              <a:ext uri="{FF2B5EF4-FFF2-40B4-BE49-F238E27FC236}">
                <a16:creationId xmlns:a16="http://schemas.microsoft.com/office/drawing/2014/main" id="{3152F1FD-0919-E467-9926-2730DDB8BD05}"/>
              </a:ext>
            </a:extLst>
          </p:cNvPr>
          <p:cNvSpPr txBox="1">
            <a:spLocks/>
          </p:cNvSpPr>
          <p:nvPr/>
        </p:nvSpPr>
        <p:spPr>
          <a:xfrm>
            <a:off x="247522" y="7165833"/>
            <a:ext cx="6309583" cy="2182038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 lnSpcReduction="10000"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b="1" dirty="0"/>
              <a:t>◆受審されると、</a:t>
            </a:r>
            <a:endParaRPr lang="en-US" altLang="ja-JP" b="1" dirty="0"/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ja-JP" altLang="en-US" sz="1500" dirty="0"/>
              <a:t>    </a:t>
            </a:r>
            <a:r>
              <a:rPr lang="ja-JP" altLang="en-US" sz="1300" dirty="0"/>
              <a:t>福島県では、評価結果を県のホームページ等へ公表するととともに、直接、利用者の相談を受付ける相談事業者等にも案内します。</a:t>
            </a:r>
            <a:endParaRPr lang="en-US" altLang="ja-JP" sz="1300" dirty="0"/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ja-JP" altLang="en-US" sz="1300" dirty="0"/>
              <a:t>　また、受審済ステッカーを配布（受審義務施設は除く）します。</a:t>
            </a:r>
            <a:br>
              <a:rPr lang="en-US" altLang="ja-JP" sz="1300" dirty="0"/>
            </a:br>
            <a:r>
              <a:rPr lang="ja-JP" altLang="en-US" sz="1300" dirty="0"/>
              <a:t>　施設等のＰＲ活動にご利用ください。</a:t>
            </a:r>
            <a:endParaRPr lang="en-US" altLang="ja-JP" sz="1300" dirty="0"/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ja-JP" altLang="en-US" sz="1300" dirty="0"/>
              <a:t>　このほか、施設等では、受審済みであることを</a:t>
            </a:r>
            <a:br>
              <a:rPr lang="en-US" altLang="ja-JP" sz="1300" dirty="0"/>
            </a:br>
            <a:r>
              <a:rPr lang="ja-JP" altLang="en-US" sz="1300" dirty="0"/>
              <a:t>自身のホームページやパンフレット、封筒・名刺</a:t>
            </a:r>
            <a:br>
              <a:rPr lang="en-US" altLang="ja-JP" sz="1300" dirty="0"/>
            </a:br>
            <a:r>
              <a:rPr lang="ja-JP" altLang="en-US" sz="1300" dirty="0"/>
              <a:t>等に入れアピールしていただくことも可能です。</a:t>
            </a:r>
            <a:br>
              <a:rPr lang="en-US" altLang="ja-JP" sz="1300" dirty="0"/>
            </a:br>
            <a:r>
              <a:rPr lang="ja-JP" altLang="en-US" sz="1300" dirty="0"/>
              <a:t>　　　　　　　</a:t>
            </a:r>
            <a:r>
              <a:rPr lang="en-US" altLang="ja-JP" sz="1000" dirty="0"/>
              <a:t>※</a:t>
            </a:r>
            <a:r>
              <a:rPr lang="ja-JP" altLang="en-US" sz="1000" dirty="0"/>
              <a:t>キビタンのイラストは入れられません。</a:t>
            </a:r>
            <a:endParaRPr lang="ja-JP" altLang="en-US" sz="1300" dirty="0"/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8F3883AB-A76C-3007-787D-AD64CD5ED1E1}"/>
              </a:ext>
            </a:extLst>
          </p:cNvPr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51" t="20317" r="21966" b="10452"/>
          <a:stretch/>
        </p:blipFill>
        <p:spPr bwMode="auto">
          <a:xfrm>
            <a:off x="4095406" y="8367154"/>
            <a:ext cx="2385285" cy="93497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3" name="サブタイトル 2">
            <a:extLst>
              <a:ext uri="{FF2B5EF4-FFF2-40B4-BE49-F238E27FC236}">
                <a16:creationId xmlns:a16="http://schemas.microsoft.com/office/drawing/2014/main" id="{BEC915F7-CB8A-CD53-B22D-37A3BB8BEB4A}"/>
              </a:ext>
            </a:extLst>
          </p:cNvPr>
          <p:cNvSpPr txBox="1">
            <a:spLocks/>
          </p:cNvSpPr>
          <p:nvPr/>
        </p:nvSpPr>
        <p:spPr>
          <a:xfrm>
            <a:off x="5039232" y="8070201"/>
            <a:ext cx="1581753" cy="378493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 fontScale="92500"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200" dirty="0"/>
              <a:t>（車両用ステッカー）</a:t>
            </a:r>
          </a:p>
        </p:txBody>
      </p:sp>
      <p:sp>
        <p:nvSpPr>
          <p:cNvPr id="20" name="サブタイトル 2">
            <a:extLst>
              <a:ext uri="{FF2B5EF4-FFF2-40B4-BE49-F238E27FC236}">
                <a16:creationId xmlns:a16="http://schemas.microsoft.com/office/drawing/2014/main" id="{DBDBD9D5-9719-B75E-119D-01A4EEE4DB85}"/>
              </a:ext>
            </a:extLst>
          </p:cNvPr>
          <p:cNvSpPr txBox="1">
            <a:spLocks/>
          </p:cNvSpPr>
          <p:nvPr/>
        </p:nvSpPr>
        <p:spPr>
          <a:xfrm rot="19974486">
            <a:off x="4085159" y="8694993"/>
            <a:ext cx="1577340" cy="630838"/>
          </a:xfrm>
          <a:prstGeom prst="rect">
            <a:avLst/>
          </a:prstGeom>
          <a:noFill/>
        </p:spPr>
        <p:txBody>
          <a:bodyPr vert="horz" lIns="91440" tIns="45720" rIns="91440" bIns="45720" rtlCol="0" anchor="ctr" anchorCtr="1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3200" b="1" dirty="0">
                <a:solidFill>
                  <a:srgbClr val="FF0000">
                    <a:alpha val="60000"/>
                  </a:srgbClr>
                </a:solidFill>
                <a:latin typeface="+mn-ea"/>
              </a:rPr>
              <a:t>見 本</a:t>
            </a:r>
            <a:endParaRPr lang="en-US" altLang="ja-JP" sz="4000" b="1" dirty="0">
              <a:solidFill>
                <a:srgbClr val="FF0000">
                  <a:alpha val="60000"/>
                </a:srgbClr>
              </a:solidFill>
              <a:latin typeface="+mn-ea"/>
            </a:endParaRPr>
          </a:p>
        </p:txBody>
      </p:sp>
      <p:cxnSp>
        <p:nvCxnSpPr>
          <p:cNvPr id="21" name="直線コネクタ 20">
            <a:extLst>
              <a:ext uri="{FF2B5EF4-FFF2-40B4-BE49-F238E27FC236}">
                <a16:creationId xmlns:a16="http://schemas.microsoft.com/office/drawing/2014/main" id="{BDAA5136-0F4C-6588-F482-F971985A745C}"/>
              </a:ext>
            </a:extLst>
          </p:cNvPr>
          <p:cNvCxnSpPr/>
          <p:nvPr/>
        </p:nvCxnSpPr>
        <p:spPr>
          <a:xfrm>
            <a:off x="247522" y="9436937"/>
            <a:ext cx="6362955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サブタイトル 2">
            <a:extLst>
              <a:ext uri="{FF2B5EF4-FFF2-40B4-BE49-F238E27FC236}">
                <a16:creationId xmlns:a16="http://schemas.microsoft.com/office/drawing/2014/main" id="{3D77DCAA-C423-C39D-6B43-CAE30E0ADF4A}"/>
              </a:ext>
            </a:extLst>
          </p:cNvPr>
          <p:cNvSpPr txBox="1">
            <a:spLocks/>
          </p:cNvSpPr>
          <p:nvPr/>
        </p:nvSpPr>
        <p:spPr>
          <a:xfrm>
            <a:off x="247522" y="148074"/>
            <a:ext cx="946752" cy="320988"/>
          </a:xfrm>
          <a:prstGeom prst="rect">
            <a:avLst/>
          </a:prstGeom>
          <a:ln w="15875">
            <a:solidFill>
              <a:schemeClr val="tx1"/>
            </a:solidFill>
          </a:ln>
        </p:spPr>
        <p:txBody>
          <a:bodyPr vert="horz" lIns="91440" tIns="45720" rIns="91440" bIns="45720" rtlCol="0" anchor="ctr" anchorCtr="1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400" dirty="0">
                <a:latin typeface="+mn-ea"/>
              </a:rPr>
              <a:t>福島県</a:t>
            </a:r>
            <a:endParaRPr lang="en-US" altLang="ja-JP" dirty="0">
              <a:latin typeface="+mn-ea"/>
            </a:endParaRPr>
          </a:p>
        </p:txBody>
      </p:sp>
      <p:sp>
        <p:nvSpPr>
          <p:cNvPr id="26" name="サブタイトル 2">
            <a:extLst>
              <a:ext uri="{FF2B5EF4-FFF2-40B4-BE49-F238E27FC236}">
                <a16:creationId xmlns:a16="http://schemas.microsoft.com/office/drawing/2014/main" id="{1E647269-5B3A-0393-85D7-ACF56C3CE3EB}"/>
              </a:ext>
            </a:extLst>
          </p:cNvPr>
          <p:cNvSpPr txBox="1">
            <a:spLocks/>
          </p:cNvSpPr>
          <p:nvPr/>
        </p:nvSpPr>
        <p:spPr>
          <a:xfrm>
            <a:off x="608273" y="6375991"/>
            <a:ext cx="5897296" cy="535789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ja-JP" altLang="en-US" sz="1400" dirty="0"/>
          </a:p>
        </p:txBody>
      </p:sp>
      <p:cxnSp>
        <p:nvCxnSpPr>
          <p:cNvPr id="27" name="直線コネクタ 26">
            <a:extLst>
              <a:ext uri="{FF2B5EF4-FFF2-40B4-BE49-F238E27FC236}">
                <a16:creationId xmlns:a16="http://schemas.microsoft.com/office/drawing/2014/main" id="{8460DB37-9118-8CF9-C54E-799AE7525AA2}"/>
              </a:ext>
            </a:extLst>
          </p:cNvPr>
          <p:cNvCxnSpPr/>
          <p:nvPr/>
        </p:nvCxnSpPr>
        <p:spPr>
          <a:xfrm>
            <a:off x="190862" y="7158233"/>
            <a:ext cx="6362955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楕円 60">
            <a:extLst>
              <a:ext uri="{FF2B5EF4-FFF2-40B4-BE49-F238E27FC236}">
                <a16:creationId xmlns:a16="http://schemas.microsoft.com/office/drawing/2014/main" id="{B2187B2E-CC89-5C3B-1552-394B664885C1}"/>
              </a:ext>
            </a:extLst>
          </p:cNvPr>
          <p:cNvSpPr/>
          <p:nvPr/>
        </p:nvSpPr>
        <p:spPr>
          <a:xfrm>
            <a:off x="467830" y="5111500"/>
            <a:ext cx="1404675" cy="926746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楕円 52">
            <a:extLst>
              <a:ext uri="{FF2B5EF4-FFF2-40B4-BE49-F238E27FC236}">
                <a16:creationId xmlns:a16="http://schemas.microsoft.com/office/drawing/2014/main" id="{E7DDB49A-0655-4C51-C518-7532587E1FFF}"/>
              </a:ext>
            </a:extLst>
          </p:cNvPr>
          <p:cNvSpPr/>
          <p:nvPr/>
        </p:nvSpPr>
        <p:spPr>
          <a:xfrm>
            <a:off x="497923" y="4136290"/>
            <a:ext cx="1404675" cy="926746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楕円 61">
            <a:extLst>
              <a:ext uri="{FF2B5EF4-FFF2-40B4-BE49-F238E27FC236}">
                <a16:creationId xmlns:a16="http://schemas.microsoft.com/office/drawing/2014/main" id="{AA544951-BF1E-BBC3-FF63-5BC4F466C948}"/>
              </a:ext>
            </a:extLst>
          </p:cNvPr>
          <p:cNvSpPr/>
          <p:nvPr/>
        </p:nvSpPr>
        <p:spPr>
          <a:xfrm>
            <a:off x="499111" y="6082297"/>
            <a:ext cx="1404675" cy="926746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楕円 62">
            <a:extLst>
              <a:ext uri="{FF2B5EF4-FFF2-40B4-BE49-F238E27FC236}">
                <a16:creationId xmlns:a16="http://schemas.microsoft.com/office/drawing/2014/main" id="{EB485595-7025-AC61-7A58-3FD644824240}"/>
              </a:ext>
            </a:extLst>
          </p:cNvPr>
          <p:cNvSpPr/>
          <p:nvPr/>
        </p:nvSpPr>
        <p:spPr>
          <a:xfrm>
            <a:off x="1978693" y="4136290"/>
            <a:ext cx="1404675" cy="926746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4" name="楕円 63">
            <a:extLst>
              <a:ext uri="{FF2B5EF4-FFF2-40B4-BE49-F238E27FC236}">
                <a16:creationId xmlns:a16="http://schemas.microsoft.com/office/drawing/2014/main" id="{904F0A6B-596C-5AE1-319C-BE868D455E07}"/>
              </a:ext>
            </a:extLst>
          </p:cNvPr>
          <p:cNvSpPr/>
          <p:nvPr/>
        </p:nvSpPr>
        <p:spPr>
          <a:xfrm>
            <a:off x="3469154" y="4148494"/>
            <a:ext cx="1404675" cy="926746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5" name="楕円 64">
            <a:extLst>
              <a:ext uri="{FF2B5EF4-FFF2-40B4-BE49-F238E27FC236}">
                <a16:creationId xmlns:a16="http://schemas.microsoft.com/office/drawing/2014/main" id="{4C38E1E2-78BB-932E-D58F-D445450CDFE4}"/>
              </a:ext>
            </a:extLst>
          </p:cNvPr>
          <p:cNvSpPr/>
          <p:nvPr/>
        </p:nvSpPr>
        <p:spPr>
          <a:xfrm>
            <a:off x="4965869" y="4141601"/>
            <a:ext cx="1404675" cy="926746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6" name="楕円 65">
            <a:extLst>
              <a:ext uri="{FF2B5EF4-FFF2-40B4-BE49-F238E27FC236}">
                <a16:creationId xmlns:a16="http://schemas.microsoft.com/office/drawing/2014/main" id="{29BC9F08-FE62-9AA8-C24C-5E5D248B008C}"/>
              </a:ext>
            </a:extLst>
          </p:cNvPr>
          <p:cNvSpPr/>
          <p:nvPr/>
        </p:nvSpPr>
        <p:spPr>
          <a:xfrm>
            <a:off x="1978219" y="5111500"/>
            <a:ext cx="1404675" cy="926746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7" name="楕円 66">
            <a:extLst>
              <a:ext uri="{FF2B5EF4-FFF2-40B4-BE49-F238E27FC236}">
                <a16:creationId xmlns:a16="http://schemas.microsoft.com/office/drawing/2014/main" id="{DDBFDA24-B978-2D93-CF50-D06F4872DF3B}"/>
              </a:ext>
            </a:extLst>
          </p:cNvPr>
          <p:cNvSpPr/>
          <p:nvPr/>
        </p:nvSpPr>
        <p:spPr>
          <a:xfrm>
            <a:off x="2024324" y="6082297"/>
            <a:ext cx="1404675" cy="926746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8" name="楕円 67">
            <a:extLst>
              <a:ext uri="{FF2B5EF4-FFF2-40B4-BE49-F238E27FC236}">
                <a16:creationId xmlns:a16="http://schemas.microsoft.com/office/drawing/2014/main" id="{BA412A19-B651-D33D-429F-D94035D9362C}"/>
              </a:ext>
            </a:extLst>
          </p:cNvPr>
          <p:cNvSpPr/>
          <p:nvPr/>
        </p:nvSpPr>
        <p:spPr>
          <a:xfrm>
            <a:off x="3486482" y="5124329"/>
            <a:ext cx="1404675" cy="926746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楕円 68">
            <a:extLst>
              <a:ext uri="{FF2B5EF4-FFF2-40B4-BE49-F238E27FC236}">
                <a16:creationId xmlns:a16="http://schemas.microsoft.com/office/drawing/2014/main" id="{2372870E-250E-8C29-8D07-507B85112AE8}"/>
              </a:ext>
            </a:extLst>
          </p:cNvPr>
          <p:cNvSpPr/>
          <p:nvPr/>
        </p:nvSpPr>
        <p:spPr>
          <a:xfrm>
            <a:off x="3486481" y="6090611"/>
            <a:ext cx="1404675" cy="926746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楕円 69">
            <a:extLst>
              <a:ext uri="{FF2B5EF4-FFF2-40B4-BE49-F238E27FC236}">
                <a16:creationId xmlns:a16="http://schemas.microsoft.com/office/drawing/2014/main" id="{A86D016A-9157-71D0-D192-9237BF4FC609}"/>
              </a:ext>
            </a:extLst>
          </p:cNvPr>
          <p:cNvSpPr/>
          <p:nvPr/>
        </p:nvSpPr>
        <p:spPr>
          <a:xfrm>
            <a:off x="4996146" y="5111500"/>
            <a:ext cx="1404675" cy="926746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1" name="楕円 70">
            <a:extLst>
              <a:ext uri="{FF2B5EF4-FFF2-40B4-BE49-F238E27FC236}">
                <a16:creationId xmlns:a16="http://schemas.microsoft.com/office/drawing/2014/main" id="{0D1BDE8C-1CEC-19BB-8472-B3DFF9630E4F}"/>
              </a:ext>
            </a:extLst>
          </p:cNvPr>
          <p:cNvSpPr/>
          <p:nvPr/>
        </p:nvSpPr>
        <p:spPr>
          <a:xfrm>
            <a:off x="4988278" y="6077786"/>
            <a:ext cx="1404675" cy="926746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3" name="テキスト ボックス 72">
            <a:extLst>
              <a:ext uri="{FF2B5EF4-FFF2-40B4-BE49-F238E27FC236}">
                <a16:creationId xmlns:a16="http://schemas.microsoft.com/office/drawing/2014/main" id="{4E17F957-C3FE-FD7E-CEC3-E0E674E3DB83}"/>
              </a:ext>
            </a:extLst>
          </p:cNvPr>
          <p:cNvSpPr txBox="1"/>
          <p:nvPr/>
        </p:nvSpPr>
        <p:spPr>
          <a:xfrm>
            <a:off x="631080" y="4218304"/>
            <a:ext cx="112867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1200" dirty="0">
                <a:solidFill>
                  <a:schemeClr val="tx1"/>
                </a:solidFill>
              </a:rPr>
              <a:t>サービスの質の向上につながった</a:t>
            </a:r>
          </a:p>
        </p:txBody>
      </p:sp>
      <p:sp>
        <p:nvSpPr>
          <p:cNvPr id="75" name="テキスト ボックス 74">
            <a:extLst>
              <a:ext uri="{FF2B5EF4-FFF2-40B4-BE49-F238E27FC236}">
                <a16:creationId xmlns:a16="http://schemas.microsoft.com/office/drawing/2014/main" id="{D335F23A-1F8C-0636-F04C-828DBF205C45}"/>
              </a:ext>
            </a:extLst>
          </p:cNvPr>
          <p:cNvSpPr txBox="1"/>
          <p:nvPr/>
        </p:nvSpPr>
        <p:spPr>
          <a:xfrm>
            <a:off x="2136538" y="4333723"/>
            <a:ext cx="112738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1200" dirty="0">
                <a:solidFill>
                  <a:schemeClr val="tx1"/>
                </a:solidFill>
              </a:rPr>
              <a:t>職員の意識が向上した</a:t>
            </a:r>
          </a:p>
        </p:txBody>
      </p:sp>
      <p:sp>
        <p:nvSpPr>
          <p:cNvPr id="77" name="テキスト ボックス 76">
            <a:extLst>
              <a:ext uri="{FF2B5EF4-FFF2-40B4-BE49-F238E27FC236}">
                <a16:creationId xmlns:a16="http://schemas.microsoft.com/office/drawing/2014/main" id="{DC73539C-F0DA-E3E6-7C9E-723798AFB561}"/>
              </a:ext>
            </a:extLst>
          </p:cNvPr>
          <p:cNvSpPr txBox="1"/>
          <p:nvPr/>
        </p:nvSpPr>
        <p:spPr>
          <a:xfrm>
            <a:off x="3609381" y="4232406"/>
            <a:ext cx="115887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1200" dirty="0">
                <a:solidFill>
                  <a:schemeClr val="tx1"/>
                </a:solidFill>
              </a:rPr>
              <a:t>事務改善・業務見直しにつながった</a:t>
            </a:r>
          </a:p>
        </p:txBody>
      </p:sp>
      <p:sp>
        <p:nvSpPr>
          <p:cNvPr id="79" name="テキスト ボックス 78">
            <a:extLst>
              <a:ext uri="{FF2B5EF4-FFF2-40B4-BE49-F238E27FC236}">
                <a16:creationId xmlns:a16="http://schemas.microsoft.com/office/drawing/2014/main" id="{7D2B2B65-C471-09B9-6F82-D2CFC06711A6}"/>
              </a:ext>
            </a:extLst>
          </p:cNvPr>
          <p:cNvSpPr txBox="1"/>
          <p:nvPr/>
        </p:nvSpPr>
        <p:spPr>
          <a:xfrm>
            <a:off x="5137071" y="4223615"/>
            <a:ext cx="110708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1200" dirty="0">
                <a:solidFill>
                  <a:schemeClr val="tx1"/>
                </a:solidFill>
              </a:rPr>
              <a:t>評価者のアドバイスがよかった</a:t>
            </a: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8E089A99-6AF7-44C3-F54A-C6F24FC7B46F}"/>
              </a:ext>
            </a:extLst>
          </p:cNvPr>
          <p:cNvSpPr txBox="1"/>
          <p:nvPr/>
        </p:nvSpPr>
        <p:spPr>
          <a:xfrm>
            <a:off x="608273" y="5198241"/>
            <a:ext cx="112246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1200" dirty="0"/>
              <a:t>強みと弱点を知ることができた</a:t>
            </a:r>
          </a:p>
        </p:txBody>
      </p:sp>
      <p:sp>
        <p:nvSpPr>
          <p:cNvPr id="81" name="テキスト ボックス 80">
            <a:extLst>
              <a:ext uri="{FF2B5EF4-FFF2-40B4-BE49-F238E27FC236}">
                <a16:creationId xmlns:a16="http://schemas.microsoft.com/office/drawing/2014/main" id="{25FAE62E-C3AB-3795-224B-793CC62C1023}"/>
              </a:ext>
            </a:extLst>
          </p:cNvPr>
          <p:cNvSpPr txBox="1"/>
          <p:nvPr/>
        </p:nvSpPr>
        <p:spPr>
          <a:xfrm>
            <a:off x="2117899" y="5188678"/>
            <a:ext cx="112246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1200" dirty="0">
                <a:solidFill>
                  <a:schemeClr val="tx1"/>
                </a:solidFill>
              </a:rPr>
              <a:t>一緒にケアについて考えてくれた</a:t>
            </a: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8106276F-9019-2CB9-DE36-339C8DEA7C60}"/>
              </a:ext>
            </a:extLst>
          </p:cNvPr>
          <p:cNvSpPr txBox="1"/>
          <p:nvPr/>
        </p:nvSpPr>
        <p:spPr>
          <a:xfrm>
            <a:off x="3651958" y="5216482"/>
            <a:ext cx="110337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1200" dirty="0"/>
              <a:t>今までやってきたことに自信がついた</a:t>
            </a: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FF5F3C4F-502C-AC49-E78B-B30380EF0CEF}"/>
              </a:ext>
            </a:extLst>
          </p:cNvPr>
          <p:cNvSpPr txBox="1"/>
          <p:nvPr/>
        </p:nvSpPr>
        <p:spPr>
          <a:xfrm>
            <a:off x="5099534" y="5328731"/>
            <a:ext cx="113734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200" dirty="0"/>
              <a:t>資料整理ができる</a:t>
            </a: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60F272E7-EC5A-D39B-82B0-1B7791DE3E1B}"/>
              </a:ext>
            </a:extLst>
          </p:cNvPr>
          <p:cNvSpPr txBox="1"/>
          <p:nvPr/>
        </p:nvSpPr>
        <p:spPr>
          <a:xfrm>
            <a:off x="631130" y="6142535"/>
            <a:ext cx="112628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200" dirty="0"/>
              <a:t>自事業所を客観的に見ることができる</a:t>
            </a: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C01E4589-5351-FA01-7028-5827E878C642}"/>
              </a:ext>
            </a:extLst>
          </p:cNvPr>
          <p:cNvSpPr txBox="1"/>
          <p:nvPr/>
        </p:nvSpPr>
        <p:spPr>
          <a:xfrm>
            <a:off x="2130172" y="6174874"/>
            <a:ext cx="1203575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100" dirty="0"/>
              <a:t>現時点でのサービスの到達度が認識できた</a:t>
            </a:r>
          </a:p>
        </p:txBody>
      </p:sp>
      <p:sp>
        <p:nvSpPr>
          <p:cNvPr id="85" name="テキスト ボックス 84">
            <a:extLst>
              <a:ext uri="{FF2B5EF4-FFF2-40B4-BE49-F238E27FC236}">
                <a16:creationId xmlns:a16="http://schemas.microsoft.com/office/drawing/2014/main" id="{2D13E014-0383-7E18-F1A2-6AAC9CF48C8C}"/>
              </a:ext>
            </a:extLst>
          </p:cNvPr>
          <p:cNvSpPr txBox="1"/>
          <p:nvPr/>
        </p:nvSpPr>
        <p:spPr>
          <a:xfrm>
            <a:off x="3539957" y="6200843"/>
            <a:ext cx="128071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1200" dirty="0">
                <a:solidFill>
                  <a:schemeClr val="tx1"/>
                </a:solidFill>
              </a:rPr>
              <a:t>アドバイスもあり勉強になる</a:t>
            </a:r>
          </a:p>
        </p:txBody>
      </p:sp>
      <p:sp>
        <p:nvSpPr>
          <p:cNvPr id="87" name="テキスト ボックス 86">
            <a:extLst>
              <a:ext uri="{FF2B5EF4-FFF2-40B4-BE49-F238E27FC236}">
                <a16:creationId xmlns:a16="http://schemas.microsoft.com/office/drawing/2014/main" id="{4D9B5F6A-4345-728D-A619-7F78CAD6A214}"/>
              </a:ext>
            </a:extLst>
          </p:cNvPr>
          <p:cNvSpPr txBox="1"/>
          <p:nvPr/>
        </p:nvSpPr>
        <p:spPr>
          <a:xfrm>
            <a:off x="5137071" y="6142535"/>
            <a:ext cx="116966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1200" dirty="0">
                <a:solidFill>
                  <a:schemeClr val="tx1"/>
                </a:solidFill>
              </a:rPr>
              <a:t>新しい気付きを得ることができた</a:t>
            </a:r>
          </a:p>
        </p:txBody>
      </p:sp>
      <p:sp>
        <p:nvSpPr>
          <p:cNvPr id="88" name="テキスト ボックス 87">
            <a:extLst>
              <a:ext uri="{FF2B5EF4-FFF2-40B4-BE49-F238E27FC236}">
                <a16:creationId xmlns:a16="http://schemas.microsoft.com/office/drawing/2014/main" id="{C5E756A4-4A53-BF4B-14EE-654343BD458A}"/>
              </a:ext>
            </a:extLst>
          </p:cNvPr>
          <p:cNvSpPr txBox="1"/>
          <p:nvPr/>
        </p:nvSpPr>
        <p:spPr>
          <a:xfrm>
            <a:off x="788956" y="4790706"/>
            <a:ext cx="83642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u="sng" dirty="0"/>
              <a:t>障害児入所</a:t>
            </a:r>
          </a:p>
        </p:txBody>
      </p:sp>
      <p:sp>
        <p:nvSpPr>
          <p:cNvPr id="90" name="テキスト ボックス 89">
            <a:extLst>
              <a:ext uri="{FF2B5EF4-FFF2-40B4-BE49-F238E27FC236}">
                <a16:creationId xmlns:a16="http://schemas.microsoft.com/office/drawing/2014/main" id="{045E39F2-7C4D-5AE7-7AEE-3EB62BA99CFE}"/>
              </a:ext>
            </a:extLst>
          </p:cNvPr>
          <p:cNvSpPr txBox="1"/>
          <p:nvPr/>
        </p:nvSpPr>
        <p:spPr>
          <a:xfrm>
            <a:off x="2338822" y="4790706"/>
            <a:ext cx="715998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1000" u="sng" dirty="0"/>
              <a:t>救護施設</a:t>
            </a:r>
          </a:p>
        </p:txBody>
      </p:sp>
      <p:sp>
        <p:nvSpPr>
          <p:cNvPr id="92" name="テキスト ボックス 91">
            <a:extLst>
              <a:ext uri="{FF2B5EF4-FFF2-40B4-BE49-F238E27FC236}">
                <a16:creationId xmlns:a16="http://schemas.microsoft.com/office/drawing/2014/main" id="{F4DBFAA9-9267-BA45-AC6B-26278BB57A2F}"/>
              </a:ext>
            </a:extLst>
          </p:cNvPr>
          <p:cNvSpPr txBox="1"/>
          <p:nvPr/>
        </p:nvSpPr>
        <p:spPr>
          <a:xfrm>
            <a:off x="3718385" y="4797321"/>
            <a:ext cx="955158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1000" u="sng" dirty="0"/>
              <a:t>認定こども園</a:t>
            </a:r>
          </a:p>
        </p:txBody>
      </p:sp>
      <p:sp>
        <p:nvSpPr>
          <p:cNvPr id="94" name="テキスト ボックス 93">
            <a:extLst>
              <a:ext uri="{FF2B5EF4-FFF2-40B4-BE49-F238E27FC236}">
                <a16:creationId xmlns:a16="http://schemas.microsoft.com/office/drawing/2014/main" id="{5B4D5201-6605-C015-CF44-1EC8D8A96B22}"/>
              </a:ext>
            </a:extLst>
          </p:cNvPr>
          <p:cNvSpPr txBox="1"/>
          <p:nvPr/>
        </p:nvSpPr>
        <p:spPr>
          <a:xfrm>
            <a:off x="5075262" y="4763983"/>
            <a:ext cx="1210595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1000" u="sng" dirty="0"/>
              <a:t>母子生活支援施設</a:t>
            </a:r>
          </a:p>
        </p:txBody>
      </p:sp>
      <p:sp>
        <p:nvSpPr>
          <p:cNvPr id="96" name="テキスト ボックス 95">
            <a:extLst>
              <a:ext uri="{FF2B5EF4-FFF2-40B4-BE49-F238E27FC236}">
                <a16:creationId xmlns:a16="http://schemas.microsoft.com/office/drawing/2014/main" id="{AAAB9F6E-911B-4194-9E09-7ABE686C267B}"/>
              </a:ext>
            </a:extLst>
          </p:cNvPr>
          <p:cNvSpPr txBox="1"/>
          <p:nvPr/>
        </p:nvSpPr>
        <p:spPr>
          <a:xfrm>
            <a:off x="3935833" y="5783978"/>
            <a:ext cx="520261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1000" u="sng" dirty="0"/>
              <a:t>就労</a:t>
            </a:r>
            <a:r>
              <a:rPr kumimoji="1" lang="en-US" altLang="ja-JP" sz="1000" u="sng" dirty="0"/>
              <a:t>A</a:t>
            </a:r>
            <a:endParaRPr kumimoji="1" lang="ja-JP" altLang="en-US" sz="1000" u="sng" dirty="0"/>
          </a:p>
        </p:txBody>
      </p:sp>
      <p:sp>
        <p:nvSpPr>
          <p:cNvPr id="98" name="テキスト ボックス 97">
            <a:extLst>
              <a:ext uri="{FF2B5EF4-FFF2-40B4-BE49-F238E27FC236}">
                <a16:creationId xmlns:a16="http://schemas.microsoft.com/office/drawing/2014/main" id="{0F987078-E5B7-77A2-B1B2-C92381D78DEA}"/>
              </a:ext>
            </a:extLst>
          </p:cNvPr>
          <p:cNvSpPr txBox="1"/>
          <p:nvPr/>
        </p:nvSpPr>
        <p:spPr>
          <a:xfrm>
            <a:off x="5404100" y="6722001"/>
            <a:ext cx="629326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1000" u="sng" dirty="0"/>
              <a:t>保育園</a:t>
            </a:r>
          </a:p>
        </p:txBody>
      </p:sp>
      <p:sp>
        <p:nvSpPr>
          <p:cNvPr id="100" name="テキスト ボックス 99">
            <a:extLst>
              <a:ext uri="{FF2B5EF4-FFF2-40B4-BE49-F238E27FC236}">
                <a16:creationId xmlns:a16="http://schemas.microsoft.com/office/drawing/2014/main" id="{E9070D38-014C-682D-0CFF-05A79A518315}"/>
              </a:ext>
            </a:extLst>
          </p:cNvPr>
          <p:cNvSpPr txBox="1"/>
          <p:nvPr/>
        </p:nvSpPr>
        <p:spPr>
          <a:xfrm>
            <a:off x="660496" y="6725993"/>
            <a:ext cx="1122464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1000" u="sng" dirty="0"/>
              <a:t>障害者支援施設</a:t>
            </a:r>
          </a:p>
        </p:txBody>
      </p:sp>
      <p:sp>
        <p:nvSpPr>
          <p:cNvPr id="102" name="テキスト ボックス 101">
            <a:extLst>
              <a:ext uri="{FF2B5EF4-FFF2-40B4-BE49-F238E27FC236}">
                <a16:creationId xmlns:a16="http://schemas.microsoft.com/office/drawing/2014/main" id="{348C0006-5819-EBDB-893C-7ABF56F38298}"/>
              </a:ext>
            </a:extLst>
          </p:cNvPr>
          <p:cNvSpPr txBox="1"/>
          <p:nvPr/>
        </p:nvSpPr>
        <p:spPr>
          <a:xfrm>
            <a:off x="2397633" y="6725992"/>
            <a:ext cx="711866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1000" u="sng" dirty="0"/>
              <a:t>児童養護</a:t>
            </a:r>
          </a:p>
        </p:txBody>
      </p:sp>
      <p:sp>
        <p:nvSpPr>
          <p:cNvPr id="104" name="テキスト ボックス 103">
            <a:extLst>
              <a:ext uri="{FF2B5EF4-FFF2-40B4-BE49-F238E27FC236}">
                <a16:creationId xmlns:a16="http://schemas.microsoft.com/office/drawing/2014/main" id="{EA262FB3-9E24-227D-CC3B-01E63DDB5975}"/>
              </a:ext>
            </a:extLst>
          </p:cNvPr>
          <p:cNvSpPr txBox="1"/>
          <p:nvPr/>
        </p:nvSpPr>
        <p:spPr>
          <a:xfrm>
            <a:off x="5480563" y="5778292"/>
            <a:ext cx="483847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1000" u="sng" dirty="0"/>
              <a:t>特養</a:t>
            </a:r>
          </a:p>
        </p:txBody>
      </p:sp>
      <p:sp>
        <p:nvSpPr>
          <p:cNvPr id="106" name="テキスト ボックス 105">
            <a:extLst>
              <a:ext uri="{FF2B5EF4-FFF2-40B4-BE49-F238E27FC236}">
                <a16:creationId xmlns:a16="http://schemas.microsoft.com/office/drawing/2014/main" id="{87C0DB58-7A28-4E24-AB76-FC32B9D76C11}"/>
              </a:ext>
            </a:extLst>
          </p:cNvPr>
          <p:cNvSpPr txBox="1"/>
          <p:nvPr/>
        </p:nvSpPr>
        <p:spPr>
          <a:xfrm>
            <a:off x="2389814" y="5790314"/>
            <a:ext cx="601562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1000" u="sng" dirty="0"/>
              <a:t>保育園</a:t>
            </a:r>
          </a:p>
        </p:txBody>
      </p:sp>
      <p:sp>
        <p:nvSpPr>
          <p:cNvPr id="108" name="テキスト ボックス 107">
            <a:extLst>
              <a:ext uri="{FF2B5EF4-FFF2-40B4-BE49-F238E27FC236}">
                <a16:creationId xmlns:a16="http://schemas.microsoft.com/office/drawing/2014/main" id="{D0806973-FD32-D28F-20F4-03D565C68F9E}"/>
              </a:ext>
            </a:extLst>
          </p:cNvPr>
          <p:cNvSpPr txBox="1"/>
          <p:nvPr/>
        </p:nvSpPr>
        <p:spPr>
          <a:xfrm>
            <a:off x="978202" y="5783506"/>
            <a:ext cx="467897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1000" u="sng" dirty="0"/>
              <a:t>特養</a:t>
            </a:r>
          </a:p>
        </p:txBody>
      </p:sp>
      <p:sp>
        <p:nvSpPr>
          <p:cNvPr id="110" name="テキスト ボックス 109">
            <a:extLst>
              <a:ext uri="{FF2B5EF4-FFF2-40B4-BE49-F238E27FC236}">
                <a16:creationId xmlns:a16="http://schemas.microsoft.com/office/drawing/2014/main" id="{E29FBD8D-4610-B9C1-5B58-D82D79445361}"/>
              </a:ext>
            </a:extLst>
          </p:cNvPr>
          <p:cNvSpPr txBox="1"/>
          <p:nvPr/>
        </p:nvSpPr>
        <p:spPr>
          <a:xfrm>
            <a:off x="3665984" y="6670107"/>
            <a:ext cx="107532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1000" u="sng" dirty="0"/>
              <a:t>障害者支援施設</a:t>
            </a:r>
          </a:p>
        </p:txBody>
      </p:sp>
    </p:spTree>
    <p:extLst>
      <p:ext uri="{BB962C8B-B14F-4D97-AF65-F5344CB8AC3E}">
        <p14:creationId xmlns:p14="http://schemas.microsoft.com/office/powerpoint/2010/main" val="33732457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E6FE44-D95F-4319-CD22-D9A9B25007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楕円 4">
            <a:extLst>
              <a:ext uri="{FF2B5EF4-FFF2-40B4-BE49-F238E27FC236}">
                <a16:creationId xmlns:a16="http://schemas.microsoft.com/office/drawing/2014/main" id="{1667EE37-601C-3977-AA14-286AF292D9F3}"/>
              </a:ext>
            </a:extLst>
          </p:cNvPr>
          <p:cNvSpPr/>
          <p:nvPr/>
        </p:nvSpPr>
        <p:spPr>
          <a:xfrm>
            <a:off x="207177" y="1468601"/>
            <a:ext cx="846963" cy="835085"/>
          </a:xfrm>
          <a:prstGeom prst="ellipse">
            <a:avLst/>
          </a:prstGeom>
          <a:solidFill>
            <a:srgbClr val="FCE9DC"/>
          </a:solidFill>
          <a:ln>
            <a:solidFill>
              <a:srgbClr val="FCE9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波線 5">
            <a:extLst>
              <a:ext uri="{FF2B5EF4-FFF2-40B4-BE49-F238E27FC236}">
                <a16:creationId xmlns:a16="http://schemas.microsoft.com/office/drawing/2014/main" id="{638F17EA-A959-D2CB-06A3-EAD6D09783AB}"/>
              </a:ext>
            </a:extLst>
          </p:cNvPr>
          <p:cNvSpPr/>
          <p:nvPr/>
        </p:nvSpPr>
        <p:spPr>
          <a:xfrm rot="1775367">
            <a:off x="-907402" y="7865194"/>
            <a:ext cx="3247680" cy="2592802"/>
          </a:xfrm>
          <a:prstGeom prst="wave">
            <a:avLst>
              <a:gd name="adj1" fmla="val 12500"/>
              <a:gd name="adj2" fmla="val -1390"/>
            </a:avLst>
          </a:prstGeom>
          <a:solidFill>
            <a:srgbClr val="FCECE0"/>
          </a:solidFill>
          <a:ln>
            <a:solidFill>
              <a:srgbClr val="FCE9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楕円 9">
            <a:extLst>
              <a:ext uri="{FF2B5EF4-FFF2-40B4-BE49-F238E27FC236}">
                <a16:creationId xmlns:a16="http://schemas.microsoft.com/office/drawing/2014/main" id="{AB6CFBD7-73A6-04DE-CA99-89C426BE366D}"/>
              </a:ext>
            </a:extLst>
          </p:cNvPr>
          <p:cNvSpPr/>
          <p:nvPr/>
        </p:nvSpPr>
        <p:spPr>
          <a:xfrm>
            <a:off x="3068311" y="5213839"/>
            <a:ext cx="846963" cy="796513"/>
          </a:xfrm>
          <a:prstGeom prst="ellipse">
            <a:avLst/>
          </a:prstGeom>
          <a:solidFill>
            <a:srgbClr val="FCE9DC"/>
          </a:solidFill>
          <a:ln>
            <a:solidFill>
              <a:srgbClr val="FCE9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楕円 10">
            <a:extLst>
              <a:ext uri="{FF2B5EF4-FFF2-40B4-BE49-F238E27FC236}">
                <a16:creationId xmlns:a16="http://schemas.microsoft.com/office/drawing/2014/main" id="{5573633B-721E-3BC2-41A8-83E1725A23F0}"/>
              </a:ext>
            </a:extLst>
          </p:cNvPr>
          <p:cNvSpPr/>
          <p:nvPr/>
        </p:nvSpPr>
        <p:spPr>
          <a:xfrm>
            <a:off x="5922373" y="-22098"/>
            <a:ext cx="846963" cy="827137"/>
          </a:xfrm>
          <a:prstGeom prst="ellipse">
            <a:avLst/>
          </a:prstGeom>
          <a:solidFill>
            <a:srgbClr val="FCE9DC"/>
          </a:solidFill>
          <a:ln>
            <a:solidFill>
              <a:srgbClr val="FCE9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楕円 18">
            <a:extLst>
              <a:ext uri="{FF2B5EF4-FFF2-40B4-BE49-F238E27FC236}">
                <a16:creationId xmlns:a16="http://schemas.microsoft.com/office/drawing/2014/main" id="{2E85D8CA-49C1-6DEF-CF84-C0DEEF515E4F}"/>
              </a:ext>
            </a:extLst>
          </p:cNvPr>
          <p:cNvSpPr/>
          <p:nvPr/>
        </p:nvSpPr>
        <p:spPr>
          <a:xfrm>
            <a:off x="237015" y="7624116"/>
            <a:ext cx="846963" cy="82713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サブタイトル 2">
            <a:extLst>
              <a:ext uri="{FF2B5EF4-FFF2-40B4-BE49-F238E27FC236}">
                <a16:creationId xmlns:a16="http://schemas.microsoft.com/office/drawing/2014/main" id="{E243CC58-D24E-E85F-2571-6D7D960CE563}"/>
              </a:ext>
            </a:extLst>
          </p:cNvPr>
          <p:cNvSpPr txBox="1">
            <a:spLocks/>
          </p:cNvSpPr>
          <p:nvPr/>
        </p:nvSpPr>
        <p:spPr>
          <a:xfrm flipH="1">
            <a:off x="0" y="8585491"/>
            <a:ext cx="2263203" cy="486838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50000"/>
              </a:lnSpc>
            </a:pPr>
            <a:r>
              <a:rPr lang="en-US" altLang="ja-JP" sz="1400" dirty="0"/>
              <a:t>【</a:t>
            </a:r>
            <a:r>
              <a:rPr lang="ja-JP" altLang="en-US" sz="1400" dirty="0"/>
              <a:t>お問い合わせ</a:t>
            </a:r>
            <a:r>
              <a:rPr lang="en-US" altLang="ja-JP" sz="1400" dirty="0"/>
              <a:t>】</a:t>
            </a:r>
            <a:endParaRPr lang="ja-JP" altLang="ja-JP" sz="1400" dirty="0"/>
          </a:p>
        </p:txBody>
      </p:sp>
      <p:pic>
        <p:nvPicPr>
          <p:cNvPr id="25" name="図 24">
            <a:extLst>
              <a:ext uri="{FF2B5EF4-FFF2-40B4-BE49-F238E27FC236}">
                <a16:creationId xmlns:a16="http://schemas.microsoft.com/office/drawing/2014/main" id="{12761D3E-7153-CE95-7481-5E0122E5CC7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8814" y="9145166"/>
            <a:ext cx="2418089" cy="375723"/>
          </a:xfrm>
          <a:prstGeom prst="rect">
            <a:avLst/>
          </a:prstGeom>
        </p:spPr>
      </p:pic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A3B335D0-EA11-8CD2-9487-A7460A9CEB98}"/>
              </a:ext>
            </a:extLst>
          </p:cNvPr>
          <p:cNvSpPr txBox="1"/>
          <p:nvPr/>
        </p:nvSpPr>
        <p:spPr>
          <a:xfrm>
            <a:off x="3165414" y="9215336"/>
            <a:ext cx="1569660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ja-JP" altLang="en-US" sz="1200" dirty="0"/>
              <a:t>福島県　第三者評価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FC99404A-D50E-1709-7C0C-6D030C54DA7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3091" y="8704896"/>
            <a:ext cx="902724" cy="902724"/>
          </a:xfrm>
          <a:prstGeom prst="rect">
            <a:avLst/>
          </a:prstGeom>
        </p:spPr>
      </p:pic>
      <p:sp>
        <p:nvSpPr>
          <p:cNvPr id="27" name="サブタイトル 2">
            <a:extLst>
              <a:ext uri="{FF2B5EF4-FFF2-40B4-BE49-F238E27FC236}">
                <a16:creationId xmlns:a16="http://schemas.microsoft.com/office/drawing/2014/main" id="{AEE5ECB4-C3E5-051E-AA82-B262250CFEBA}"/>
              </a:ext>
            </a:extLst>
          </p:cNvPr>
          <p:cNvSpPr txBox="1">
            <a:spLocks/>
          </p:cNvSpPr>
          <p:nvPr/>
        </p:nvSpPr>
        <p:spPr>
          <a:xfrm flipH="1">
            <a:off x="630658" y="8834773"/>
            <a:ext cx="5204893" cy="486838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1000"/>
              </a:lnSpc>
            </a:pPr>
            <a:r>
              <a:rPr lang="ja-JP" altLang="en-US" sz="1400" dirty="0"/>
              <a:t>福島県社会福祉課（福祉監査担当）▷▷</a:t>
            </a:r>
            <a:r>
              <a:rPr lang="en-US" altLang="ja-JP" sz="1400" dirty="0">
                <a:latin typeface="+mn-ea"/>
              </a:rPr>
              <a:t>024-521-7324</a:t>
            </a:r>
          </a:p>
        </p:txBody>
      </p:sp>
      <p:graphicFrame>
        <p:nvGraphicFramePr>
          <p:cNvPr id="33" name="表 32">
            <a:extLst>
              <a:ext uri="{FF2B5EF4-FFF2-40B4-BE49-F238E27FC236}">
                <a16:creationId xmlns:a16="http://schemas.microsoft.com/office/drawing/2014/main" id="{20842FBC-A8B3-700F-A0C2-4E4CB9DEC0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3595444"/>
              </p:ext>
            </p:extLst>
          </p:nvPr>
        </p:nvGraphicFramePr>
        <p:xfrm>
          <a:off x="284737" y="335289"/>
          <a:ext cx="6086014" cy="330869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086014">
                  <a:extLst>
                    <a:ext uri="{9D8B030D-6E8A-4147-A177-3AD203B41FA5}">
                      <a16:colId xmlns:a16="http://schemas.microsoft.com/office/drawing/2014/main" val="1838474315"/>
                    </a:ext>
                  </a:extLst>
                </a:gridCol>
              </a:tblGrid>
              <a:tr h="32736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/>
                        <a:t>評価の流れ（契約から公表まで約８ヶ月）</a:t>
                      </a:r>
                      <a:endParaRPr kumimoji="1" lang="ja-JP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8065382"/>
                  </a:ext>
                </a:extLst>
              </a:tr>
              <a:tr h="297341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1656590"/>
                  </a:ext>
                </a:extLst>
              </a:tr>
            </a:tbl>
          </a:graphicData>
        </a:graphic>
      </p:graphicFrame>
      <p:graphicFrame>
        <p:nvGraphicFramePr>
          <p:cNvPr id="36" name="図表 35">
            <a:extLst>
              <a:ext uri="{FF2B5EF4-FFF2-40B4-BE49-F238E27FC236}">
                <a16:creationId xmlns:a16="http://schemas.microsoft.com/office/drawing/2014/main" id="{51FD72C1-B017-8531-8D9A-0AA55C75E4F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17721122"/>
              </p:ext>
            </p:extLst>
          </p:nvPr>
        </p:nvGraphicFramePr>
        <p:xfrm>
          <a:off x="771852" y="731858"/>
          <a:ext cx="5173940" cy="21439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37" name="サブタイトル 2">
            <a:extLst>
              <a:ext uri="{FF2B5EF4-FFF2-40B4-BE49-F238E27FC236}">
                <a16:creationId xmlns:a16="http://schemas.microsoft.com/office/drawing/2014/main" id="{C90E1D28-6212-C6E7-9091-7DF8C9A89F17}"/>
              </a:ext>
            </a:extLst>
          </p:cNvPr>
          <p:cNvSpPr txBox="1">
            <a:spLocks/>
          </p:cNvSpPr>
          <p:nvPr/>
        </p:nvSpPr>
        <p:spPr>
          <a:xfrm>
            <a:off x="1511267" y="1144366"/>
            <a:ext cx="934464" cy="245845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1050" dirty="0"/>
              <a:t>※</a:t>
            </a:r>
            <a:r>
              <a:rPr lang="ja-JP" altLang="en-US" sz="1050" dirty="0"/>
              <a:t>希望による</a:t>
            </a:r>
            <a:endParaRPr lang="en-US" altLang="ja-JP" sz="1400" dirty="0"/>
          </a:p>
        </p:txBody>
      </p:sp>
      <p:sp>
        <p:nvSpPr>
          <p:cNvPr id="41" name="サブタイトル 2">
            <a:extLst>
              <a:ext uri="{FF2B5EF4-FFF2-40B4-BE49-F238E27FC236}">
                <a16:creationId xmlns:a16="http://schemas.microsoft.com/office/drawing/2014/main" id="{3C224EC7-E7F6-AC4A-9FDE-E19C7C2EC5CA}"/>
              </a:ext>
            </a:extLst>
          </p:cNvPr>
          <p:cNvSpPr txBox="1">
            <a:spLocks/>
          </p:cNvSpPr>
          <p:nvPr/>
        </p:nvSpPr>
        <p:spPr>
          <a:xfrm>
            <a:off x="630658" y="2945003"/>
            <a:ext cx="5422812" cy="714621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ja-JP" sz="1000" dirty="0">
                <a:latin typeface="+mn-ea"/>
              </a:rPr>
              <a:t>※</a:t>
            </a:r>
            <a:r>
              <a:rPr lang="ja-JP" altLang="en-US" sz="1000" dirty="0">
                <a:latin typeface="+mn-ea"/>
              </a:rPr>
              <a:t>１　評価は、共通評価基準</a:t>
            </a:r>
            <a:r>
              <a:rPr lang="en-US" altLang="ja-JP" sz="1000" dirty="0">
                <a:latin typeface="+mn-ea"/>
              </a:rPr>
              <a:t>45</a:t>
            </a:r>
            <a:r>
              <a:rPr lang="ja-JP" altLang="en-US" sz="1000" dirty="0">
                <a:latin typeface="+mn-ea"/>
              </a:rPr>
              <a:t>項目、内容評価基準約</a:t>
            </a:r>
            <a:r>
              <a:rPr lang="en-US" altLang="ja-JP" sz="1000" dirty="0">
                <a:latin typeface="+mn-ea"/>
              </a:rPr>
              <a:t>20</a:t>
            </a:r>
            <a:r>
              <a:rPr lang="ja-JP" altLang="en-US" sz="1000" dirty="0">
                <a:latin typeface="+mn-ea"/>
              </a:rPr>
              <a:t>項目について、事前</a:t>
            </a:r>
            <a:br>
              <a:rPr lang="en-US" altLang="ja-JP" sz="1000" dirty="0">
                <a:latin typeface="+mn-ea"/>
              </a:rPr>
            </a:br>
            <a:r>
              <a:rPr lang="ja-JP" altLang="en-US" sz="1000" dirty="0">
                <a:latin typeface="+mn-ea"/>
              </a:rPr>
              <a:t>　　提出資料や職員ヒアリングを基に行います。</a:t>
            </a:r>
            <a:br>
              <a:rPr lang="en-US" altLang="ja-JP" sz="1000" dirty="0">
                <a:latin typeface="+mn-ea"/>
              </a:rPr>
            </a:br>
            <a:r>
              <a:rPr lang="en-US" altLang="ja-JP" sz="1000" dirty="0">
                <a:latin typeface="+mn-ea"/>
              </a:rPr>
              <a:t>※</a:t>
            </a:r>
            <a:r>
              <a:rPr lang="ja-JP" altLang="en-US" sz="1000" dirty="0">
                <a:latin typeface="+mn-ea"/>
              </a:rPr>
              <a:t>２　評価調査者は、評価調査者養成研修を修了した者となります。　</a:t>
            </a:r>
            <a:br>
              <a:rPr lang="en-US" altLang="ja-JP" sz="1000" dirty="0">
                <a:latin typeface="+mn-ea"/>
              </a:rPr>
            </a:br>
            <a:r>
              <a:rPr lang="en-US" altLang="ja-JP" sz="1000" dirty="0">
                <a:latin typeface="+mn-ea"/>
              </a:rPr>
              <a:t>※</a:t>
            </a:r>
            <a:r>
              <a:rPr lang="ja-JP" altLang="en-US" sz="1000" dirty="0">
                <a:latin typeface="+mn-ea"/>
              </a:rPr>
              <a:t>３　</a:t>
            </a:r>
            <a:r>
              <a:rPr lang="ja-JP" altLang="en-US" sz="1000" u="sng" dirty="0">
                <a:latin typeface="+mn-ea"/>
              </a:rPr>
              <a:t>受審には費用がかかります。（受審料は評価機関により異なります。）</a:t>
            </a:r>
          </a:p>
        </p:txBody>
      </p:sp>
      <p:sp>
        <p:nvSpPr>
          <p:cNvPr id="42" name="サブタイトル 2">
            <a:extLst>
              <a:ext uri="{FF2B5EF4-FFF2-40B4-BE49-F238E27FC236}">
                <a16:creationId xmlns:a16="http://schemas.microsoft.com/office/drawing/2014/main" id="{3EFBDE5D-C7D5-6C9E-CA00-46BF7FECADDE}"/>
              </a:ext>
            </a:extLst>
          </p:cNvPr>
          <p:cNvSpPr txBox="1">
            <a:spLocks/>
          </p:cNvSpPr>
          <p:nvPr/>
        </p:nvSpPr>
        <p:spPr>
          <a:xfrm>
            <a:off x="276538" y="7157749"/>
            <a:ext cx="5897296" cy="535789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ja-JP" altLang="en-US" sz="1400" dirty="0"/>
          </a:p>
        </p:txBody>
      </p:sp>
      <p:graphicFrame>
        <p:nvGraphicFramePr>
          <p:cNvPr id="53" name="表 52">
            <a:extLst>
              <a:ext uri="{FF2B5EF4-FFF2-40B4-BE49-F238E27FC236}">
                <a16:creationId xmlns:a16="http://schemas.microsoft.com/office/drawing/2014/main" id="{68FD52D9-C0FE-032E-DD40-234E2036F2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6196851"/>
              </p:ext>
            </p:extLst>
          </p:nvPr>
        </p:nvGraphicFramePr>
        <p:xfrm>
          <a:off x="276384" y="3702227"/>
          <a:ext cx="6102720" cy="165025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051360">
                  <a:extLst>
                    <a:ext uri="{9D8B030D-6E8A-4147-A177-3AD203B41FA5}">
                      <a16:colId xmlns:a16="http://schemas.microsoft.com/office/drawing/2014/main" val="2969988268"/>
                    </a:ext>
                  </a:extLst>
                </a:gridCol>
                <a:gridCol w="3051360">
                  <a:extLst>
                    <a:ext uri="{9D8B030D-6E8A-4147-A177-3AD203B41FA5}">
                      <a16:colId xmlns:a16="http://schemas.microsoft.com/office/drawing/2014/main" val="1838474315"/>
                    </a:ext>
                  </a:extLst>
                </a:gridCol>
              </a:tblGrid>
              <a:tr h="321473">
                <a:tc gridSpan="2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/>
                        <a:t>福島県の認証評価機関（令和８年１月現在）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8065382"/>
                  </a:ext>
                </a:extLst>
              </a:tr>
              <a:tr h="1314978"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</a:rPr>
                        <a:t>◆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</a:rPr>
                        <a:t>社会福祉法人福島県社会福祉協議会</a:t>
                      </a:r>
                      <a:endParaRPr kumimoji="1" lang="en-US" altLang="ja-JP" sz="14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</a:rPr>
                        <a:t>〒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</a:rPr>
                        <a:t>960-8141 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</a:rPr>
                        <a:t>福島市渡利字七社宮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</a:rPr>
                        <a:t>111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</a:rPr>
                        <a:t>番地</a:t>
                      </a:r>
                    </a:p>
                    <a:p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</a:rPr>
                        <a:t>　                   福島県総合社会福祉センター内</a:t>
                      </a:r>
                    </a:p>
                    <a:p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</a:rPr>
                        <a:t>【TEL】024-523-1256</a:t>
                      </a:r>
                    </a:p>
                    <a:p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</a:rPr>
                        <a:t>【FAX】024-521-5663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</a:rPr>
                        <a:t>◆特定</a:t>
                      </a:r>
                      <a:r>
                        <a:rPr kumimoji="1" lang="ja-JP" altLang="en-US" sz="1200">
                          <a:solidFill>
                            <a:schemeClr val="tx1"/>
                          </a:solidFill>
                        </a:rPr>
                        <a:t>非営利活動法人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</a:rPr>
                        <a:t>　　福島県福祉サービス振興会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</a:rPr>
                        <a:t>〒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</a:rPr>
                        <a:t>960-8253 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</a:rPr>
                        <a:t>福島市泉字堀ノ内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</a:rPr>
                        <a:t>15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</a:rPr>
                        <a:t>番地の３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</a:rPr>
                        <a:t>【TEL】024-563-1201</a:t>
                      </a:r>
                    </a:p>
                    <a:p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</a:rPr>
                        <a:t>【FAX】024-563-1202</a:t>
                      </a:r>
                    </a:p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1656590"/>
                  </a:ext>
                </a:extLst>
              </a:tr>
            </a:tbl>
          </a:graphicData>
        </a:graphic>
      </p:graphicFrame>
      <p:cxnSp>
        <p:nvCxnSpPr>
          <p:cNvPr id="63" name="直線コネクタ 62">
            <a:extLst>
              <a:ext uri="{FF2B5EF4-FFF2-40B4-BE49-F238E27FC236}">
                <a16:creationId xmlns:a16="http://schemas.microsoft.com/office/drawing/2014/main" id="{A63DE0DD-51C6-A6C4-8650-E7944594DDBB}"/>
              </a:ext>
            </a:extLst>
          </p:cNvPr>
          <p:cNvCxnSpPr/>
          <p:nvPr/>
        </p:nvCxnSpPr>
        <p:spPr>
          <a:xfrm>
            <a:off x="132881" y="8569557"/>
            <a:ext cx="6362955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直線コネクタ 63">
            <a:extLst>
              <a:ext uri="{FF2B5EF4-FFF2-40B4-BE49-F238E27FC236}">
                <a16:creationId xmlns:a16="http://schemas.microsoft.com/office/drawing/2014/main" id="{AB83755C-DC2A-AEC9-0A12-454789B55822}"/>
              </a:ext>
            </a:extLst>
          </p:cNvPr>
          <p:cNvCxnSpPr/>
          <p:nvPr/>
        </p:nvCxnSpPr>
        <p:spPr>
          <a:xfrm>
            <a:off x="188973" y="5722985"/>
            <a:ext cx="6362955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直線コネクタ 64">
            <a:extLst>
              <a:ext uri="{FF2B5EF4-FFF2-40B4-BE49-F238E27FC236}">
                <a16:creationId xmlns:a16="http://schemas.microsoft.com/office/drawing/2014/main" id="{2FF7171F-7E15-39D5-1723-4686BDADA32E}"/>
              </a:ext>
            </a:extLst>
          </p:cNvPr>
          <p:cNvCxnSpPr/>
          <p:nvPr/>
        </p:nvCxnSpPr>
        <p:spPr>
          <a:xfrm>
            <a:off x="188973" y="9564254"/>
            <a:ext cx="6362955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サブタイトル 2">
            <a:extLst>
              <a:ext uri="{FF2B5EF4-FFF2-40B4-BE49-F238E27FC236}">
                <a16:creationId xmlns:a16="http://schemas.microsoft.com/office/drawing/2014/main" id="{DE7BFC94-4EEC-53EF-5745-1D98933DF0E2}"/>
              </a:ext>
            </a:extLst>
          </p:cNvPr>
          <p:cNvSpPr txBox="1">
            <a:spLocks/>
          </p:cNvSpPr>
          <p:nvPr/>
        </p:nvSpPr>
        <p:spPr>
          <a:xfrm>
            <a:off x="4265174" y="1106676"/>
            <a:ext cx="860154" cy="273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900" dirty="0">
                <a:latin typeface="+mn-ea"/>
              </a:rPr>
              <a:t>※</a:t>
            </a:r>
            <a:r>
              <a:rPr lang="ja-JP" altLang="en-US" sz="900" dirty="0">
                <a:latin typeface="+mn-ea"/>
              </a:rPr>
              <a:t>県ＨＰ等</a:t>
            </a:r>
            <a:endParaRPr lang="en-US" altLang="ja-JP" sz="1050" dirty="0">
              <a:latin typeface="+mn-ea"/>
            </a:endParaRP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0041E138-E738-3911-0533-34C4870ED2B1}"/>
              </a:ext>
            </a:extLst>
          </p:cNvPr>
          <p:cNvSpPr txBox="1">
            <a:spLocks/>
          </p:cNvSpPr>
          <p:nvPr/>
        </p:nvSpPr>
        <p:spPr>
          <a:xfrm>
            <a:off x="4918496" y="9628660"/>
            <a:ext cx="1577340" cy="2458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800" dirty="0">
                <a:latin typeface="+mn-ea"/>
              </a:rPr>
              <a:t>（</a:t>
            </a:r>
            <a:r>
              <a:rPr lang="ja-JP" altLang="en-US" sz="1000">
                <a:latin typeface="+mn-ea"/>
              </a:rPr>
              <a:t>令和８年２月</a:t>
            </a:r>
            <a:r>
              <a:rPr lang="ja-JP" altLang="en-US" sz="1000" dirty="0">
                <a:latin typeface="+mn-ea"/>
              </a:rPr>
              <a:t>作成）</a:t>
            </a:r>
            <a:endParaRPr lang="en-US" altLang="ja-JP" sz="1000" dirty="0">
              <a:latin typeface="+mn-ea"/>
            </a:endParaRPr>
          </a:p>
        </p:txBody>
      </p:sp>
      <p:sp>
        <p:nvSpPr>
          <p:cNvPr id="4" name="楕円 3">
            <a:extLst>
              <a:ext uri="{FF2B5EF4-FFF2-40B4-BE49-F238E27FC236}">
                <a16:creationId xmlns:a16="http://schemas.microsoft.com/office/drawing/2014/main" id="{FAFA9324-EC98-44E0-3BF4-5CE638B38961}"/>
              </a:ext>
            </a:extLst>
          </p:cNvPr>
          <p:cNvSpPr/>
          <p:nvPr/>
        </p:nvSpPr>
        <p:spPr>
          <a:xfrm>
            <a:off x="5602204" y="6496546"/>
            <a:ext cx="813653" cy="827137"/>
          </a:xfrm>
          <a:prstGeom prst="ellipse">
            <a:avLst/>
          </a:prstGeom>
          <a:solidFill>
            <a:srgbClr val="FCE9DC"/>
          </a:solidFill>
          <a:ln>
            <a:solidFill>
              <a:srgbClr val="FCE9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楕円 6">
            <a:extLst>
              <a:ext uri="{FF2B5EF4-FFF2-40B4-BE49-F238E27FC236}">
                <a16:creationId xmlns:a16="http://schemas.microsoft.com/office/drawing/2014/main" id="{41C2A937-BBA2-5F1C-2C8A-FEDFA61CC4A9}"/>
              </a:ext>
            </a:extLst>
          </p:cNvPr>
          <p:cNvSpPr/>
          <p:nvPr/>
        </p:nvSpPr>
        <p:spPr>
          <a:xfrm>
            <a:off x="1752076" y="7275043"/>
            <a:ext cx="813653" cy="827137"/>
          </a:xfrm>
          <a:prstGeom prst="ellipse">
            <a:avLst/>
          </a:prstGeom>
          <a:solidFill>
            <a:srgbClr val="FCE9DC"/>
          </a:solidFill>
          <a:ln>
            <a:solidFill>
              <a:srgbClr val="FCE9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サブタイトル 2">
            <a:extLst>
              <a:ext uri="{FF2B5EF4-FFF2-40B4-BE49-F238E27FC236}">
                <a16:creationId xmlns:a16="http://schemas.microsoft.com/office/drawing/2014/main" id="{CAF7130E-B954-7F6C-3C0A-E8DD6094B6F5}"/>
              </a:ext>
            </a:extLst>
          </p:cNvPr>
          <p:cNvSpPr txBox="1">
            <a:spLocks/>
          </p:cNvSpPr>
          <p:nvPr/>
        </p:nvSpPr>
        <p:spPr>
          <a:xfrm>
            <a:off x="288136" y="5692826"/>
            <a:ext cx="6069317" cy="988712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1100" dirty="0">
                <a:latin typeface="+mn-ea"/>
              </a:rPr>
              <a:t>　　１）地域連携推進会議の代替</a:t>
            </a:r>
            <a:br>
              <a:rPr lang="en-US" altLang="ja-JP" sz="1100" dirty="0">
                <a:latin typeface="+mn-ea"/>
              </a:rPr>
            </a:br>
            <a:r>
              <a:rPr lang="ja-JP" altLang="en-US" sz="1100" dirty="0">
                <a:latin typeface="+mn-ea"/>
              </a:rPr>
              <a:t>　　　　　令和７年度より障害者支援施設及び共同生活援助事業所において、毎年、地域連携　　　　</a:t>
            </a:r>
            <a:br>
              <a:rPr lang="en-US" altLang="ja-JP" sz="1100" dirty="0">
                <a:latin typeface="+mn-ea"/>
              </a:rPr>
            </a:br>
            <a:r>
              <a:rPr lang="ja-JP" altLang="en-US" sz="1100" dirty="0">
                <a:latin typeface="+mn-ea"/>
              </a:rPr>
              <a:t>　　　　推進会議の開催等が義務化されたことに伴い、福島県では、おおむね１年に１回、第</a:t>
            </a:r>
            <a:endParaRPr lang="en-US" altLang="ja-JP" sz="1100" dirty="0">
              <a:latin typeface="+mn-ea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1100" dirty="0">
                <a:latin typeface="+mn-ea"/>
              </a:rPr>
              <a:t>　　　　三者評価事業を受け、公表を実施している場合は、当該会議に代えることができます。</a:t>
            </a:r>
          </a:p>
        </p:txBody>
      </p:sp>
      <p:sp>
        <p:nvSpPr>
          <p:cNvPr id="9" name="サブタイトル 2">
            <a:extLst>
              <a:ext uri="{FF2B5EF4-FFF2-40B4-BE49-F238E27FC236}">
                <a16:creationId xmlns:a16="http://schemas.microsoft.com/office/drawing/2014/main" id="{5440E5F2-F562-5395-7512-59AED1C6D634}"/>
              </a:ext>
            </a:extLst>
          </p:cNvPr>
          <p:cNvSpPr txBox="1">
            <a:spLocks/>
          </p:cNvSpPr>
          <p:nvPr/>
        </p:nvSpPr>
        <p:spPr>
          <a:xfrm>
            <a:off x="132881" y="6576052"/>
            <a:ext cx="6069317" cy="77779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ja-JP" altLang="en-US" sz="1100" dirty="0">
                <a:latin typeface="+mn-ea"/>
              </a:rPr>
              <a:t>　　　２）共通評価項目の一部評価免除　</a:t>
            </a:r>
            <a:br>
              <a:rPr lang="en-US" altLang="ja-JP" sz="1100" dirty="0">
                <a:latin typeface="+mn-ea"/>
              </a:rPr>
            </a:br>
            <a:r>
              <a:rPr lang="ja-JP" altLang="en-US" sz="1100" dirty="0">
                <a:latin typeface="+mn-ea"/>
              </a:rPr>
              <a:t>　　　　　　同時期に同一法人内の複数の施設・事業所の受審を申込みをする場合、共通評価</a:t>
            </a:r>
            <a:br>
              <a:rPr lang="en-US" altLang="ja-JP" sz="1100" dirty="0">
                <a:latin typeface="+mn-ea"/>
              </a:rPr>
            </a:br>
            <a:r>
              <a:rPr lang="ja-JP" altLang="en-US" sz="1100" dirty="0">
                <a:latin typeface="+mn-ea"/>
              </a:rPr>
              <a:t>　　　　　項目の一部の評価を免除することができます。詳しくは、県ホームページをご覧く</a:t>
            </a:r>
            <a:br>
              <a:rPr lang="en-US" altLang="ja-JP" sz="1100" dirty="0">
                <a:latin typeface="+mn-ea"/>
              </a:rPr>
            </a:br>
            <a:r>
              <a:rPr lang="ja-JP" altLang="en-US" sz="1100" dirty="0">
                <a:latin typeface="+mn-ea"/>
              </a:rPr>
              <a:t>　　　　　ださい。</a:t>
            </a:r>
          </a:p>
        </p:txBody>
      </p:sp>
      <p:sp>
        <p:nvSpPr>
          <p:cNvPr id="12" name="サブタイトル 2">
            <a:extLst>
              <a:ext uri="{FF2B5EF4-FFF2-40B4-BE49-F238E27FC236}">
                <a16:creationId xmlns:a16="http://schemas.microsoft.com/office/drawing/2014/main" id="{106DC13D-D854-3F15-03FF-DF245F964FD9}"/>
              </a:ext>
            </a:extLst>
          </p:cNvPr>
          <p:cNvSpPr txBox="1">
            <a:spLocks/>
          </p:cNvSpPr>
          <p:nvPr/>
        </p:nvSpPr>
        <p:spPr>
          <a:xfrm>
            <a:off x="284737" y="7281527"/>
            <a:ext cx="6076116" cy="676456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ja-JP" altLang="en-US" sz="1100" dirty="0">
                <a:latin typeface="+mn-ea"/>
              </a:rPr>
              <a:t>　　３）重要事項説明書等への記載事項　</a:t>
            </a:r>
            <a:br>
              <a:rPr lang="en-US" altLang="ja-JP" sz="1100" dirty="0">
                <a:latin typeface="+mn-ea"/>
              </a:rPr>
            </a:br>
            <a:r>
              <a:rPr lang="ja-JP" altLang="en-US" sz="1100" dirty="0">
                <a:latin typeface="+mn-ea"/>
              </a:rPr>
              <a:t>　　　　運営に関する基準に基づき、申込者に説明するための重要事項説明書等に、提供する</a:t>
            </a:r>
            <a:br>
              <a:rPr lang="en-US" altLang="ja-JP" sz="1100" dirty="0">
                <a:latin typeface="+mn-ea"/>
              </a:rPr>
            </a:br>
            <a:r>
              <a:rPr lang="ja-JP" altLang="en-US" sz="1100" dirty="0">
                <a:latin typeface="+mn-ea"/>
              </a:rPr>
              <a:t>　　　サービスの第三者評価の実施状況（実施の有無など）を記載しておく必要があります。</a:t>
            </a:r>
          </a:p>
        </p:txBody>
      </p:sp>
      <p:pic>
        <p:nvPicPr>
          <p:cNvPr id="14" name="図 13">
            <a:extLst>
              <a:ext uri="{FF2B5EF4-FFF2-40B4-BE49-F238E27FC236}">
                <a16:creationId xmlns:a16="http://schemas.microsoft.com/office/drawing/2014/main" id="{A3FB914F-15FC-F6F6-07C5-DEB49C7497B4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5067" y="2134935"/>
            <a:ext cx="819814" cy="840485"/>
          </a:xfrm>
          <a:prstGeom prst="rect">
            <a:avLst/>
          </a:prstGeom>
        </p:spPr>
      </p:pic>
      <p:sp>
        <p:nvSpPr>
          <p:cNvPr id="13" name="サブタイトル 2">
            <a:extLst>
              <a:ext uri="{FF2B5EF4-FFF2-40B4-BE49-F238E27FC236}">
                <a16:creationId xmlns:a16="http://schemas.microsoft.com/office/drawing/2014/main" id="{57F4A633-855A-43D5-366E-1FC99F22FE16}"/>
              </a:ext>
            </a:extLst>
          </p:cNvPr>
          <p:cNvSpPr txBox="1">
            <a:spLocks/>
          </p:cNvSpPr>
          <p:nvPr/>
        </p:nvSpPr>
        <p:spPr>
          <a:xfrm>
            <a:off x="4265174" y="1907173"/>
            <a:ext cx="939800" cy="27361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900" dirty="0">
                <a:latin typeface="+mn-ea"/>
              </a:rPr>
              <a:t>※</a:t>
            </a:r>
            <a:r>
              <a:rPr lang="ja-JP" altLang="en-US" sz="900" dirty="0">
                <a:latin typeface="+mn-ea"/>
              </a:rPr>
              <a:t>相談事業所等</a:t>
            </a:r>
            <a:endParaRPr lang="en-US" altLang="ja-JP" sz="1050" dirty="0">
              <a:latin typeface="+mn-ea"/>
            </a:endParaRPr>
          </a:p>
        </p:txBody>
      </p:sp>
      <p:sp>
        <p:nvSpPr>
          <p:cNvPr id="18" name="サブタイトル 2">
            <a:extLst>
              <a:ext uri="{FF2B5EF4-FFF2-40B4-BE49-F238E27FC236}">
                <a16:creationId xmlns:a16="http://schemas.microsoft.com/office/drawing/2014/main" id="{80265B2C-C831-BE22-FE3C-AB2F7D73A732}"/>
              </a:ext>
            </a:extLst>
          </p:cNvPr>
          <p:cNvSpPr txBox="1">
            <a:spLocks/>
          </p:cNvSpPr>
          <p:nvPr/>
        </p:nvSpPr>
        <p:spPr>
          <a:xfrm>
            <a:off x="551669" y="7904675"/>
            <a:ext cx="5864188" cy="67645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ja-JP" altLang="en-US" sz="1100" dirty="0">
                <a:latin typeface="+mn-ea"/>
              </a:rPr>
              <a:t>４）評価調査者の募集　</a:t>
            </a:r>
            <a:br>
              <a:rPr lang="en-US" altLang="ja-JP" sz="1100" dirty="0">
                <a:latin typeface="+mn-ea"/>
              </a:rPr>
            </a:br>
            <a:r>
              <a:rPr lang="ja-JP" altLang="en-US" sz="1100" dirty="0">
                <a:latin typeface="+mn-ea"/>
              </a:rPr>
              <a:t>　　各評価機関では、評価調査者を募集しております。評価調査は、現在のお仕事を続け</a:t>
            </a:r>
            <a:endParaRPr lang="en-US" altLang="ja-JP" sz="1100" dirty="0">
              <a:latin typeface="+mn-ea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1100" dirty="0">
                <a:latin typeface="+mn-ea"/>
              </a:rPr>
              <a:t>　ながらでも可能です。詳しくは、評価機関にお問い合わせください。</a:t>
            </a:r>
          </a:p>
        </p:txBody>
      </p:sp>
      <p:sp>
        <p:nvSpPr>
          <p:cNvPr id="22" name="サブタイトル 2">
            <a:extLst>
              <a:ext uri="{FF2B5EF4-FFF2-40B4-BE49-F238E27FC236}">
                <a16:creationId xmlns:a16="http://schemas.microsoft.com/office/drawing/2014/main" id="{1D628519-AF13-86E3-4D8F-B244425CAFDB}"/>
              </a:ext>
            </a:extLst>
          </p:cNvPr>
          <p:cNvSpPr txBox="1">
            <a:spLocks/>
          </p:cNvSpPr>
          <p:nvPr/>
        </p:nvSpPr>
        <p:spPr>
          <a:xfrm flipH="1">
            <a:off x="237015" y="5836858"/>
            <a:ext cx="302738" cy="2614395"/>
          </a:xfrm>
          <a:prstGeom prst="rect">
            <a:avLst/>
          </a:prstGeom>
          <a:solidFill>
            <a:schemeClr val="accent2"/>
          </a:solidFill>
          <a:ln w="34925">
            <a:solidFill>
              <a:schemeClr val="accent2"/>
            </a:solidFill>
          </a:ln>
        </p:spPr>
        <p:txBody>
          <a:bodyPr vert="eaVert" lIns="0" tIns="72000" rIns="36000" bIns="72000" rtlCol="0" anchor="ctr" anchorCtr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50000"/>
              </a:lnSpc>
            </a:pPr>
            <a:r>
              <a:rPr lang="ja-JP" altLang="en-US" sz="1400" b="1" dirty="0">
                <a:solidFill>
                  <a:schemeClr val="bg1"/>
                </a:solidFill>
              </a:rPr>
              <a:t>福島県からのお知らせ</a:t>
            </a:r>
            <a:endParaRPr lang="ja-JP" altLang="ja-JP" sz="1400" b="1" dirty="0">
              <a:solidFill>
                <a:schemeClr val="bg1"/>
              </a:solidFill>
            </a:endParaRPr>
          </a:p>
        </p:txBody>
      </p:sp>
      <p:pic>
        <p:nvPicPr>
          <p:cNvPr id="15" name="図 14">
            <a:extLst>
              <a:ext uri="{FF2B5EF4-FFF2-40B4-BE49-F238E27FC236}">
                <a16:creationId xmlns:a16="http://schemas.microsoft.com/office/drawing/2014/main" id="{E9E20C0F-E5AF-23FB-DD2C-D205E3460272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182" y="4987171"/>
            <a:ext cx="3012621" cy="351507"/>
          </a:xfrm>
          <a:prstGeom prst="rect">
            <a:avLst/>
          </a:prstGeom>
        </p:spPr>
      </p:pic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1BFD75E6-0790-75E4-65E3-667E945B8C86}"/>
              </a:ext>
            </a:extLst>
          </p:cNvPr>
          <p:cNvSpPr txBox="1"/>
          <p:nvPr/>
        </p:nvSpPr>
        <p:spPr>
          <a:xfrm>
            <a:off x="388384" y="5048906"/>
            <a:ext cx="228975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1000" dirty="0"/>
              <a:t>第三者評価　福島県社会福祉協議会</a:t>
            </a:r>
          </a:p>
        </p:txBody>
      </p:sp>
      <p:pic>
        <p:nvPicPr>
          <p:cNvPr id="23" name="図 22">
            <a:extLst>
              <a:ext uri="{FF2B5EF4-FFF2-40B4-BE49-F238E27FC236}">
                <a16:creationId xmlns:a16="http://schemas.microsoft.com/office/drawing/2014/main" id="{E0A149E6-C597-544D-BA89-73BD0C593D49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8822" y="5000957"/>
            <a:ext cx="3029621" cy="346258"/>
          </a:xfrm>
          <a:prstGeom prst="rect">
            <a:avLst/>
          </a:prstGeom>
        </p:spPr>
      </p:pic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63853098-EDDB-E956-81DF-32900C5071AE}"/>
              </a:ext>
            </a:extLst>
          </p:cNvPr>
          <p:cNvSpPr txBox="1"/>
          <p:nvPr/>
        </p:nvSpPr>
        <p:spPr>
          <a:xfrm>
            <a:off x="3757391" y="5055644"/>
            <a:ext cx="1743478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1000" dirty="0"/>
              <a:t>福島県福祉サービス振興会</a:t>
            </a: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17804E3F-3AA9-FE80-A283-FF340FAB6CE6}"/>
              </a:ext>
            </a:extLst>
          </p:cNvPr>
          <p:cNvSpPr txBox="1"/>
          <p:nvPr/>
        </p:nvSpPr>
        <p:spPr>
          <a:xfrm>
            <a:off x="276384" y="5336981"/>
            <a:ext cx="4241448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altLang="ja-JP" sz="1050" dirty="0"/>
              <a:t>※</a:t>
            </a:r>
            <a:r>
              <a:rPr lang="ja-JP" altLang="en-US" sz="1050" dirty="0"/>
              <a:t>福島県では、上記２機関を認証評価機関としております。</a:t>
            </a:r>
            <a:br>
              <a:rPr lang="en-US" altLang="ja-JP" sz="1050" dirty="0"/>
            </a:br>
            <a:r>
              <a:rPr lang="ja-JP" altLang="en-US" sz="1050" dirty="0"/>
              <a:t>　受審を希望する場合は、直接、評価機関にお問い合わせください。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1423703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1208</TotalTime>
  <Words>840</Words>
  <Application>Microsoft Office PowerPoint</Application>
  <PresentationFormat>A4 210 x 297 mm</PresentationFormat>
  <Paragraphs>75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ＤＨＰ平成ゴシックW5</vt:lpstr>
      <vt:lpstr>HG丸ｺﾞｼｯｸM-PRO</vt:lpstr>
      <vt:lpstr>游ゴシック</vt:lpstr>
      <vt:lpstr>Arial</vt:lpstr>
      <vt:lpstr>Calibri</vt:lpstr>
      <vt:lpstr>Calibri Light</vt:lpstr>
      <vt:lpstr>Office テーマ</vt:lpstr>
      <vt:lpstr>福祉サービス第三者評価のご案内 （福祉サービス事業者向け）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福祉サービス第三者評価を受けてみませんか？</dc:title>
  <dc:creator>亀山 睦海</dc:creator>
  <cp:lastModifiedBy>三浦 千佳</cp:lastModifiedBy>
  <cp:revision>59</cp:revision>
  <cp:lastPrinted>2026-03-03T01:52:55Z</cp:lastPrinted>
  <dcterms:created xsi:type="dcterms:W3CDTF">2024-12-09T05:32:21Z</dcterms:created>
  <dcterms:modified xsi:type="dcterms:W3CDTF">2026-03-04T23:46:03Z</dcterms:modified>
</cp:coreProperties>
</file>