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59" r:id="rId6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43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90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00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260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44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12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07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396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663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73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42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18614"/>
          </a:xfrm>
        </p:spPr>
        <p:txBody>
          <a:bodyPr>
            <a:normAutofit/>
          </a:bodyPr>
          <a:lstStyle/>
          <a:p>
            <a:r>
              <a:rPr kumimoji="1" lang="ja-JP" altLang="en-US" sz="3200" b="1" dirty="0" smtClean="0"/>
              <a:t>風力メンテナンス人材ＶＲ動画制作業務委託</a:t>
            </a:r>
            <a:r>
              <a:rPr kumimoji="1" lang="en-US" altLang="ja-JP" sz="3200" b="1" dirty="0" smtClean="0"/>
              <a:t/>
            </a:r>
            <a:br>
              <a:rPr kumimoji="1" lang="en-US" altLang="ja-JP" sz="3200" b="1" dirty="0" smtClean="0"/>
            </a:br>
            <a:r>
              <a:rPr kumimoji="1" lang="ja-JP" altLang="en-US" sz="3200" b="1" dirty="0" smtClean="0"/>
              <a:t>企画提案書</a:t>
            </a:r>
            <a:endParaRPr kumimoji="1" lang="ja-JP" altLang="en-US" sz="32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79045"/>
            <a:ext cx="9144000" cy="1655762"/>
          </a:xfrm>
        </p:spPr>
        <p:txBody>
          <a:bodyPr/>
          <a:lstStyle/>
          <a:p>
            <a:r>
              <a:rPr kumimoji="1" lang="ja-JP" altLang="en-US" dirty="0" smtClean="0"/>
              <a:t>（提出日）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（提案者）　　　　　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84260" y="0"/>
            <a:ext cx="1163515" cy="3341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200" dirty="0" smtClean="0"/>
              <a:t>【</a:t>
            </a:r>
            <a:r>
              <a:rPr lang="ja-JP" altLang="en-US" sz="1200" dirty="0" smtClean="0"/>
              <a:t>様式第５</a:t>
            </a:r>
            <a:r>
              <a:rPr lang="en-US" altLang="ja-JP" sz="1200" dirty="0" smtClean="0"/>
              <a:t>】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20027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09575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000" b="1" dirty="0" smtClean="0"/>
              <a:t>業務実施計画</a:t>
            </a:r>
            <a:endParaRPr kumimoji="1" lang="ja-JP" altLang="en-US" sz="20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409575"/>
            <a:ext cx="10515600" cy="6343650"/>
          </a:xfrm>
          <a:ln w="127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ja-JP" altLang="en-US" sz="1400" dirty="0" smtClean="0"/>
              <a:t>（項目毎にスケジュールを記載）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98777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5245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000" b="1" dirty="0" smtClean="0"/>
              <a:t>業務実施体制</a:t>
            </a:r>
            <a:endParaRPr kumimoji="1" lang="ja-JP" altLang="en-US" sz="2000" b="1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838200" y="485775"/>
            <a:ext cx="10515600" cy="6229349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1400" dirty="0" smtClean="0"/>
              <a:t>（体制図</a:t>
            </a:r>
            <a:r>
              <a:rPr kumimoji="1" lang="ja-JP" altLang="en-US" sz="1400" dirty="0" smtClean="0"/>
              <a:t>、担当者名、業務内容等を記載）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65372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5245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000" b="1" dirty="0" smtClean="0"/>
              <a:t>業務実績等</a:t>
            </a:r>
            <a:endParaRPr kumimoji="1" lang="ja-JP" altLang="en-US" sz="2000" b="1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838200" y="485775"/>
            <a:ext cx="10515600" cy="6229349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1400" dirty="0" smtClean="0"/>
              <a:t>（類似業務の実績、風力発電事業との関わり・経験等）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46105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3815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000" b="1" dirty="0" smtClean="0"/>
              <a:t>企画内容</a:t>
            </a:r>
            <a:endParaRPr kumimoji="1" lang="ja-JP" altLang="en-US" sz="20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438151"/>
            <a:ext cx="10515600" cy="6286499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1400" dirty="0" smtClean="0"/>
              <a:t>（自由記載）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309011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77</Words>
  <Application>Microsoft Office PowerPoint</Application>
  <PresentationFormat>ワイド画面</PresentationFormat>
  <Paragraphs>13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風力メンテナンス人材ＶＲ動画制作業務委託 企画提案書</vt:lpstr>
      <vt:lpstr>業務実施計画</vt:lpstr>
      <vt:lpstr>業務実施体制</vt:lpstr>
      <vt:lpstr>業務実績等</vt:lpstr>
      <vt:lpstr>企画内容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風力メンテナンス人材ＶＲ動画制作業務委託 企画提案書</dc:title>
  <dc:creator>大友 浩人</dc:creator>
  <cp:lastModifiedBy>大友 浩人</cp:lastModifiedBy>
  <cp:revision>6</cp:revision>
  <cp:lastPrinted>2022-12-02T02:29:23Z</cp:lastPrinted>
  <dcterms:created xsi:type="dcterms:W3CDTF">2022-12-02T02:10:18Z</dcterms:created>
  <dcterms:modified xsi:type="dcterms:W3CDTF">2022-12-14T10:03:45Z</dcterms:modified>
</cp:coreProperties>
</file>